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298" r:id="rId3"/>
    <p:sldId id="299" r:id="rId4"/>
    <p:sldId id="302" r:id="rId5"/>
    <p:sldId id="297" r:id="rId6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97E54-E3A3-4774-8455-626E9DD70814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7B439-5112-4D85-82D5-33679CF1F0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84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BD735-60D0-4D67-99FB-117B787C6BBE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8DF8F-75FE-4AD5-8E30-D0510A4C87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4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2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02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2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68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30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14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82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9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2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73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60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657EC-D4CC-45D2-882B-B4863E87569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C8CF-AB92-4BB2-9B60-36D4BD3E6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ХМГМ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768" y="1597657"/>
            <a:ext cx="6598545" cy="43990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353684"/>
            <a:ext cx="12192000" cy="422694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82461" y="425442"/>
            <a:ext cx="611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БУ «Ханты-Мансийская государственная медицинская академия»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logo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608" y="0"/>
            <a:ext cx="1078301" cy="1078301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98938" y="1083941"/>
            <a:ext cx="11804709" cy="5668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ПРОФИЛАКТИКЕ НОВОЙ КОРОНАВИРУСНОЙ ИНФЕКЦИИ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АКАДЕМИИ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62310"/>
            <a:ext cx="12192000" cy="422694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82461" y="425442"/>
            <a:ext cx="611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БУ «Ханты-Мансийская государственная медицинская академия»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608" y="0"/>
            <a:ext cx="1078301" cy="1078301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81000" y="2312377"/>
            <a:ext cx="11427068" cy="50867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3.1/2.10205-20 «Рекомендации по профилактике новой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-19) в образовательных организациях высшего образования»;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Инструкция по проведению дезинфекционных мероприятий для профилактики заболеваний, вызываемых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 23 января 2020 года №02/770-2020-32, утвержденной Федеральной службой по надзору в сфере защиты прав потребителей и благополучия человека;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Депобразования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ХМАО-Югры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05.10.2021 №10-П-1346 «Об организации образовательного процесса в образовательных организациях среднего профессионального и высшего образования Ханты-Мансийского автономного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округа-Югры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рисков распространения новой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инфекции».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3835" y="917089"/>
            <a:ext cx="10634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по предупреждению и распространению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в Академии организована в соответствии с утвержденными документами:  </a:t>
            </a:r>
          </a:p>
        </p:txBody>
      </p:sp>
    </p:spTree>
    <p:extLst>
      <p:ext uri="{BB962C8B-B14F-4D97-AF65-F5344CB8AC3E}">
        <p14:creationId xmlns:p14="http://schemas.microsoft.com/office/powerpoint/2010/main" val="28169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62310"/>
            <a:ext cx="12192000" cy="422694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82461" y="425442"/>
            <a:ext cx="611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БУ «Ханты-Мансийская государственная медицинская академия»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608" y="0"/>
            <a:ext cx="1078301" cy="1078301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58608" y="3195479"/>
            <a:ext cx="7999537" cy="5235681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входе в здание Академии   установлены дозаторы с бесконтактной подачей антисептического раствора и одновременной бесконтактной  термометрией.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аудиториях и местах общего пользования размещены ультрафиолетовые бактерицидные  облучатели закрытого типа.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медицинском пункте Академии проводится экспресс-тестирование   с целью подтверждения или исключения инфекции COVID-19 у обучающихся с симптомами острых респираторно-вирусных инфекций.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Ежедневный мониторинг заболеваемости сотрудников и обучающихся.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4575" y="796351"/>
            <a:ext cx="110050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профилактике распространения новой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в Ханты-Мансийской государственной медицинской академии реализуется по следующим направлениям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заноса инфекции в организацию;</a:t>
            </a:r>
          </a:p>
          <a:p>
            <a:pPr marL="514350" indent="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недопущению распространения новой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в коллективе, формирование коллективного иммунитета.</a:t>
            </a: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8449408" y="3279531"/>
            <a:ext cx="3587261" cy="30597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вакцинировано на 22.02.2022 года: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1090 обучающихся, что составляет 92% от общего числа обучающихся;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 сотрудников, что составляет 94% от общего числа сотрудников.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62310"/>
            <a:ext cx="12192000" cy="422694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82461" y="425442"/>
            <a:ext cx="611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БУ «Ханты-Мансийская государственная медицинская академия»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608" y="0"/>
            <a:ext cx="1078301" cy="1078301"/>
          </a:xfrm>
          <a:prstGeom prst="rect">
            <a:avLst/>
          </a:prstGeom>
        </p:spPr>
      </p:pic>
      <p:pic>
        <p:nvPicPr>
          <p:cNvPr id="7" name="Содержимое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715" y="3692106"/>
            <a:ext cx="2113473" cy="2817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774" y="3692106"/>
            <a:ext cx="2109070" cy="2817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Содержимое 8"/>
          <p:cNvSpPr txBox="1">
            <a:spLocks/>
          </p:cNvSpPr>
          <p:nvPr/>
        </p:nvSpPr>
        <p:spPr>
          <a:xfrm>
            <a:off x="5398477" y="984738"/>
            <a:ext cx="6638192" cy="5450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Во исполнение п. 1.7 решения регионального оперативного штаба по предупреждению завоза и распространения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на территории Ханты-Мансийского автономного округа –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Югры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от 25.01.2022 № 129 БУ «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Ханты-Мансийская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государственная медицинская академия» организовала направление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29 ординаторов, 150 обучающихся 4,5 курсов лечебного факультета и 25 обучающихся факультета СМПО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осуществлении  мероприятий по профилактике и снижению риска распространения новой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2966125"/>
              </p:ext>
            </p:extLst>
          </p:nvPr>
        </p:nvGraphicFramePr>
        <p:xfrm>
          <a:off x="210009" y="1078300"/>
          <a:ext cx="5663253" cy="5630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3847">
                  <a:extLst>
                    <a:ext uri="{9D8B030D-6E8A-4147-A177-3AD203B41FA5}">
                      <a16:colId xmlns:a16="http://schemas.microsoft.com/office/drawing/2014/main" val="1277831495"/>
                    </a:ext>
                  </a:extLst>
                </a:gridCol>
                <a:gridCol w="2659406">
                  <a:extLst>
                    <a:ext uri="{9D8B030D-6E8A-4147-A177-3AD203B41FA5}">
                      <a16:colId xmlns:a16="http://schemas.microsoft.com/office/drawing/2014/main" val="4073642638"/>
                    </a:ext>
                  </a:extLst>
                </a:gridCol>
              </a:tblGrid>
              <a:tr h="60633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здравоохранения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человек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49184"/>
                  </a:ext>
                </a:extLst>
              </a:tr>
              <a:tr h="138590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 «Окружная клиническая больница»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студентов лечебного факультета, 29 ординаторов, 21 студент факультета СМПО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3665967"/>
                  </a:ext>
                </a:extLst>
              </a:tr>
              <a:tr h="8661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«Центр гигиены и эпидемиологии ХМАО-Югры»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человека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737011"/>
                  </a:ext>
                </a:extLst>
              </a:tr>
              <a:tr h="8661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 «Медицинский информационно-аналитический центр»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человек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7482020"/>
                  </a:ext>
                </a:extLst>
              </a:tr>
              <a:tr h="190561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медицинских организаций автономного округа (Нижневартовск, Сургут, Нефтеюганск,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Югорск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Пыть-Ях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Нягань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Радужный,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Покачи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Лянтор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Советский)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студентов лечебного факультета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84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9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62310"/>
            <a:ext cx="12192000" cy="422694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82461" y="425442"/>
            <a:ext cx="611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БУ «Ханты-Мансийская государственная медицинская академия»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608" y="0"/>
            <a:ext cx="1078301" cy="1078301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838200" y="2734573"/>
            <a:ext cx="10515600" cy="34423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389</Words>
  <Application>Microsoft Office PowerPoint</Application>
  <PresentationFormat>Широкоэкранный</PresentationFormat>
  <Paragraphs>51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подготовка обучающихся факультета среднего медицинского профессионального образования  в 2017 – 2018 учебном году</dc:title>
  <dc:creator>Елена Луденкова</dc:creator>
  <cp:lastModifiedBy>NehoroshevaAV</cp:lastModifiedBy>
  <cp:revision>69</cp:revision>
  <cp:lastPrinted>2018-11-29T09:40:28Z</cp:lastPrinted>
  <dcterms:created xsi:type="dcterms:W3CDTF">2018-09-21T06:33:35Z</dcterms:created>
  <dcterms:modified xsi:type="dcterms:W3CDTF">2022-02-21T12:41:34Z</dcterms:modified>
</cp:coreProperties>
</file>