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7" r:id="rId4"/>
    <p:sldId id="273" r:id="rId5"/>
    <p:sldId id="368" r:id="rId6"/>
    <p:sldId id="369" r:id="rId7"/>
    <p:sldId id="372" r:id="rId8"/>
    <p:sldId id="274" r:id="rId9"/>
    <p:sldId id="276" r:id="rId10"/>
    <p:sldId id="371" r:id="rId11"/>
  </p:sldIdLst>
  <p:sldSz cx="10693400" cy="7556500"/>
  <p:notesSz cx="10693400" cy="7556500"/>
  <p:embeddedFontLst>
    <p:embeddedFont>
      <p:font typeface="Trebuchet MS" panose="020B0603020202020204" pitchFamily="34" charset="0"/>
      <p:regular r:id="rId13"/>
      <p:bold r:id="rId14"/>
      <p:italic r:id="rId15"/>
      <p:boldItalic r:id="rId16"/>
    </p:embeddedFont>
    <p:embeddedFont>
      <p:font typeface="Arial Narrow" panose="020B0606020202030204" pitchFamily="34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003399"/>
    <a:srgbClr val="1B41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02" y="60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Ольга Ольга" userId="932be0b5980433a5" providerId="LiveId" clId="{44F604F6-D7CC-4406-A5F9-DCEBA05440AA}"/>
    <pc:docChg chg="undo custSel addSld delSld modSld sldOrd">
      <pc:chgData name="Ольга Ольга" userId="932be0b5980433a5" providerId="LiveId" clId="{44F604F6-D7CC-4406-A5F9-DCEBA05440AA}" dt="2022-02-19T18:59:36.058" v="814" actId="47"/>
      <pc:docMkLst>
        <pc:docMk/>
      </pc:docMkLst>
      <pc:sldChg chg="addSp delSp modSp mod">
        <pc:chgData name="Ольга Ольга" userId="932be0b5980433a5" providerId="LiveId" clId="{44F604F6-D7CC-4406-A5F9-DCEBA05440AA}" dt="2022-02-19T17:36:20.378" v="704" actId="14100"/>
        <pc:sldMkLst>
          <pc:docMk/>
          <pc:sldMk cId="0" sldId="256"/>
        </pc:sldMkLst>
        <pc:spChg chg="mod">
          <ac:chgData name="Ольга Ольга" userId="932be0b5980433a5" providerId="LiveId" clId="{44F604F6-D7CC-4406-A5F9-DCEBA05440AA}" dt="2022-02-19T17:36:15.527" v="703" actId="2711"/>
          <ac:spMkLst>
            <pc:docMk/>
            <pc:sldMk cId="0" sldId="256"/>
            <ac:spMk id="3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15.527" v="703" actId="2711"/>
          <ac:spMkLst>
            <pc:docMk/>
            <pc:sldMk cId="0" sldId="256"/>
            <ac:spMk id="5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15.527" v="703" actId="2711"/>
          <ac:spMkLst>
            <pc:docMk/>
            <pc:sldMk cId="0" sldId="256"/>
            <ac:spMk id="38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15.527" v="703" actId="2711"/>
          <ac:spMkLst>
            <pc:docMk/>
            <pc:sldMk cId="0" sldId="256"/>
            <ac:spMk id="91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15.527" v="703" actId="2711"/>
          <ac:spMkLst>
            <pc:docMk/>
            <pc:sldMk cId="0" sldId="256"/>
            <ac:spMk id="92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15.527" v="703" actId="2711"/>
          <ac:spMkLst>
            <pc:docMk/>
            <pc:sldMk cId="0" sldId="256"/>
            <ac:spMk id="138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15.527" v="703" actId="2711"/>
          <ac:spMkLst>
            <pc:docMk/>
            <pc:sldMk cId="0" sldId="256"/>
            <ac:spMk id="139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15.527" v="703" actId="2711"/>
          <ac:spMkLst>
            <pc:docMk/>
            <pc:sldMk cId="0" sldId="256"/>
            <ac:spMk id="197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15.527" v="703" actId="2711"/>
          <ac:spMkLst>
            <pc:docMk/>
            <pc:sldMk cId="0" sldId="256"/>
            <ac:spMk id="198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15.527" v="703" actId="2711"/>
          <ac:spMkLst>
            <pc:docMk/>
            <pc:sldMk cId="0" sldId="256"/>
            <ac:spMk id="199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15.527" v="703" actId="2711"/>
          <ac:spMkLst>
            <pc:docMk/>
            <pc:sldMk cId="0" sldId="256"/>
            <ac:spMk id="200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15.527" v="703" actId="2711"/>
          <ac:spMkLst>
            <pc:docMk/>
            <pc:sldMk cId="0" sldId="256"/>
            <ac:spMk id="202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15.527" v="703" actId="2711"/>
          <ac:spMkLst>
            <pc:docMk/>
            <pc:sldMk cId="0" sldId="256"/>
            <ac:spMk id="204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15.527" v="703" actId="2711"/>
          <ac:spMkLst>
            <pc:docMk/>
            <pc:sldMk cId="0" sldId="256"/>
            <ac:spMk id="206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15.527" v="703" actId="2711"/>
          <ac:spMkLst>
            <pc:docMk/>
            <pc:sldMk cId="0" sldId="256"/>
            <ac:spMk id="208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15.527" v="703" actId="2711"/>
          <ac:spMkLst>
            <pc:docMk/>
            <pc:sldMk cId="0" sldId="256"/>
            <ac:spMk id="209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15.527" v="703" actId="2711"/>
          <ac:spMkLst>
            <pc:docMk/>
            <pc:sldMk cId="0" sldId="256"/>
            <ac:spMk id="210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15.527" v="703" actId="2711"/>
          <ac:spMkLst>
            <pc:docMk/>
            <pc:sldMk cId="0" sldId="256"/>
            <ac:spMk id="212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15.527" v="703" actId="2711"/>
          <ac:spMkLst>
            <pc:docMk/>
            <pc:sldMk cId="0" sldId="256"/>
            <ac:spMk id="214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15.527" v="703" actId="2711"/>
          <ac:spMkLst>
            <pc:docMk/>
            <pc:sldMk cId="0" sldId="256"/>
            <ac:spMk id="216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20.378" v="704" actId="14100"/>
          <ac:spMkLst>
            <pc:docMk/>
            <pc:sldMk cId="0" sldId="256"/>
            <ac:spMk id="223" creationId="{00000000-0000-0000-0000-000000000000}"/>
          </ac:spMkLst>
        </pc:spChg>
        <pc:spChg chg="del">
          <ac:chgData name="Ольга Ольга" userId="932be0b5980433a5" providerId="LiveId" clId="{44F604F6-D7CC-4406-A5F9-DCEBA05440AA}" dt="2022-02-19T16:29:45.507" v="98" actId="478"/>
          <ac:spMkLst>
            <pc:docMk/>
            <pc:sldMk cId="0" sldId="256"/>
            <ac:spMk id="224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15.527" v="703" actId="2711"/>
          <ac:spMkLst>
            <pc:docMk/>
            <pc:sldMk cId="0" sldId="256"/>
            <ac:spMk id="226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15.527" v="703" actId="2711"/>
          <ac:spMkLst>
            <pc:docMk/>
            <pc:sldMk cId="0" sldId="256"/>
            <ac:spMk id="227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15.527" v="703" actId="2711"/>
          <ac:spMkLst>
            <pc:docMk/>
            <pc:sldMk cId="0" sldId="256"/>
            <ac:spMk id="229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15.527" v="703" actId="2711"/>
          <ac:spMkLst>
            <pc:docMk/>
            <pc:sldMk cId="0" sldId="256"/>
            <ac:spMk id="230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15.527" v="703" actId="2711"/>
          <ac:spMkLst>
            <pc:docMk/>
            <pc:sldMk cId="0" sldId="256"/>
            <ac:spMk id="232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15.527" v="703" actId="2711"/>
          <ac:spMkLst>
            <pc:docMk/>
            <pc:sldMk cId="0" sldId="256"/>
            <ac:spMk id="233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15.527" v="703" actId="2711"/>
          <ac:spMkLst>
            <pc:docMk/>
            <pc:sldMk cId="0" sldId="256"/>
            <ac:spMk id="235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15.527" v="703" actId="2711"/>
          <ac:spMkLst>
            <pc:docMk/>
            <pc:sldMk cId="0" sldId="256"/>
            <ac:spMk id="236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15.527" v="703" actId="2711"/>
          <ac:spMkLst>
            <pc:docMk/>
            <pc:sldMk cId="0" sldId="256"/>
            <ac:spMk id="237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15.527" v="703" actId="2711"/>
          <ac:spMkLst>
            <pc:docMk/>
            <pc:sldMk cId="0" sldId="256"/>
            <ac:spMk id="238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15.527" v="703" actId="2711"/>
          <ac:spMkLst>
            <pc:docMk/>
            <pc:sldMk cId="0" sldId="256"/>
            <ac:spMk id="239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15.527" v="703" actId="2711"/>
          <ac:spMkLst>
            <pc:docMk/>
            <pc:sldMk cId="0" sldId="256"/>
            <ac:spMk id="240" creationId="{00000000-0000-0000-0000-000000000000}"/>
          </ac:spMkLst>
        </pc:spChg>
        <pc:spChg chg="add del">
          <ac:chgData name="Ольга Ольга" userId="932be0b5980433a5" providerId="LiveId" clId="{44F604F6-D7CC-4406-A5F9-DCEBA05440AA}" dt="2022-02-19T16:30:38.432" v="136" actId="22"/>
          <ac:spMkLst>
            <pc:docMk/>
            <pc:sldMk cId="0" sldId="256"/>
            <ac:spMk id="242" creationId="{6D42A6AA-5747-40E6-8D08-0C2E9A264582}"/>
          </ac:spMkLst>
        </pc:spChg>
        <pc:spChg chg="add mod">
          <ac:chgData name="Ольга Ольга" userId="932be0b5980433a5" providerId="LiveId" clId="{44F604F6-D7CC-4406-A5F9-DCEBA05440AA}" dt="2022-02-19T17:36:15.527" v="703" actId="2711"/>
          <ac:spMkLst>
            <pc:docMk/>
            <pc:sldMk cId="0" sldId="256"/>
            <ac:spMk id="244" creationId="{9A4D690D-2634-4E5F-B00D-2A48C9AA7CD6}"/>
          </ac:spMkLst>
        </pc:spChg>
        <pc:spChg chg="add del">
          <ac:chgData name="Ольга Ольга" userId="932be0b5980433a5" providerId="LiveId" clId="{44F604F6-D7CC-4406-A5F9-DCEBA05440AA}" dt="2022-02-19T16:31:46.927" v="146" actId="22"/>
          <ac:spMkLst>
            <pc:docMk/>
            <pc:sldMk cId="0" sldId="256"/>
            <ac:spMk id="246" creationId="{E9A3F0E5-C675-400F-91FF-9B9A3E6065CD}"/>
          </ac:spMkLst>
        </pc:spChg>
        <pc:spChg chg="add del">
          <ac:chgData name="Ольга Ольга" userId="932be0b5980433a5" providerId="LiveId" clId="{44F604F6-D7CC-4406-A5F9-DCEBA05440AA}" dt="2022-02-19T16:32:16.147" v="148" actId="22"/>
          <ac:spMkLst>
            <pc:docMk/>
            <pc:sldMk cId="0" sldId="256"/>
            <ac:spMk id="248" creationId="{92F39DEF-DF7B-4289-98DB-DB15D66264F4}"/>
          </ac:spMkLst>
        </pc:spChg>
        <pc:grpChg chg="mod">
          <ac:chgData name="Ольга Ольга" userId="932be0b5980433a5" providerId="LiveId" clId="{44F604F6-D7CC-4406-A5F9-DCEBA05440AA}" dt="2022-02-19T16:30:08.917" v="134" actId="1076"/>
          <ac:grpSpMkLst>
            <pc:docMk/>
            <pc:sldMk cId="0" sldId="256"/>
            <ac:grpSpMk id="2" creationId="{00000000-0000-0000-0000-000000000000}"/>
          </ac:grpSpMkLst>
        </pc:grpChg>
        <pc:picChg chg="del">
          <ac:chgData name="Ольга Ольга" userId="932be0b5980433a5" providerId="LiveId" clId="{44F604F6-D7CC-4406-A5F9-DCEBA05440AA}" dt="2022-02-19T16:29:41.889" v="97" actId="478"/>
          <ac:picMkLst>
            <pc:docMk/>
            <pc:sldMk cId="0" sldId="256"/>
            <ac:picMk id="218" creationId="{00000000-0000-0000-0000-000000000000}"/>
          </ac:picMkLst>
        </pc:picChg>
        <pc:picChg chg="del">
          <ac:chgData name="Ольга Ольга" userId="932be0b5980433a5" providerId="LiveId" clId="{44F604F6-D7CC-4406-A5F9-DCEBA05440AA}" dt="2022-02-19T16:29:41.287" v="96" actId="478"/>
          <ac:picMkLst>
            <pc:docMk/>
            <pc:sldMk cId="0" sldId="256"/>
            <ac:picMk id="219" creationId="{00000000-0000-0000-0000-000000000000}"/>
          </ac:picMkLst>
        </pc:picChg>
        <pc:picChg chg="del">
          <ac:chgData name="Ольга Ольга" userId="932be0b5980433a5" providerId="LiveId" clId="{44F604F6-D7CC-4406-A5F9-DCEBA05440AA}" dt="2022-02-19T16:29:40.162" v="95" actId="478"/>
          <ac:picMkLst>
            <pc:docMk/>
            <pc:sldMk cId="0" sldId="256"/>
            <ac:picMk id="220" creationId="{00000000-0000-0000-0000-000000000000}"/>
          </ac:picMkLst>
        </pc:picChg>
        <pc:picChg chg="del">
          <ac:chgData name="Ольга Ольга" userId="932be0b5980433a5" providerId="LiveId" clId="{44F604F6-D7CC-4406-A5F9-DCEBA05440AA}" dt="2022-02-19T16:29:39.487" v="94" actId="478"/>
          <ac:picMkLst>
            <pc:docMk/>
            <pc:sldMk cId="0" sldId="256"/>
            <ac:picMk id="221" creationId="{00000000-0000-0000-0000-000000000000}"/>
          </ac:picMkLst>
        </pc:picChg>
        <pc:picChg chg="del">
          <ac:chgData name="Ольга Ольга" userId="932be0b5980433a5" providerId="LiveId" clId="{44F604F6-D7CC-4406-A5F9-DCEBA05440AA}" dt="2022-02-19T16:29:38.562" v="93" actId="478"/>
          <ac:picMkLst>
            <pc:docMk/>
            <pc:sldMk cId="0" sldId="256"/>
            <ac:picMk id="222" creationId="{00000000-0000-0000-0000-000000000000}"/>
          </ac:picMkLst>
        </pc:picChg>
        <pc:picChg chg="add mod">
          <ac:chgData name="Ольга Ольга" userId="932be0b5980433a5" providerId="LiveId" clId="{44F604F6-D7CC-4406-A5F9-DCEBA05440AA}" dt="2022-02-19T16:33:23.487" v="161" actId="1076"/>
          <ac:picMkLst>
            <pc:docMk/>
            <pc:sldMk cId="0" sldId="256"/>
            <ac:picMk id="249" creationId="{82E0AB53-E084-4B85-B798-9FE25447E92E}"/>
          </ac:picMkLst>
        </pc:picChg>
      </pc:sldChg>
      <pc:sldChg chg="addSp modSp mod modAnim">
        <pc:chgData name="Ольга Ольга" userId="932be0b5980433a5" providerId="LiveId" clId="{44F604F6-D7CC-4406-A5F9-DCEBA05440AA}" dt="2022-02-19T18:12:28.458" v="807" actId="1076"/>
        <pc:sldMkLst>
          <pc:docMk/>
          <pc:sldMk cId="0" sldId="257"/>
        </pc:sldMkLst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11" creationId="{6626E795-065A-49C6-B096-A20D102122CF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12" creationId="{9DDB9283-7ECE-47E0-B258-6E0A493A318F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16" creationId="{AD779F7A-6B90-4252-9385-05ED37AE1F41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17" creationId="{353E127A-5262-42FD-BE1D-6603C2C7123A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18" creationId="{BB45B621-B261-4E0A-922F-36D0FD928610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19" creationId="{FCDF1483-7517-4EFC-A543-01B4797F9EE5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20" creationId="{DC40C0EF-AFA9-44E6-B4B3-FDBD5F96E53E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21" creationId="{4EA33897-5B61-436F-B2FA-2653694952BB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22" creationId="{E08F8852-2515-4C63-8A75-3CC784CA4DE6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23" creationId="{8EC3137B-2B36-4EDA-A879-658355917A5F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24" creationId="{EA70CF14-7012-434C-8FAA-A137256CA674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25" creationId="{4A736967-8027-44F6-BC15-B61AB5F35BBE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26" creationId="{E2938F94-E388-45CC-8E2A-3CB924C466C6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27" creationId="{FA34626F-9038-4532-B737-0037F579AB13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28" creationId="{A618882C-13ED-488D-8521-53D283491218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29" creationId="{BAF3CFA2-3906-463C-BBBC-7B32FDB7F5AA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30" creationId="{7052DE76-7315-46EC-AABC-5DAFE66E7FF7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36" creationId="{90116917-A436-474A-89A5-F10136E1CE98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37" creationId="{AA01F559-F0CB-4BBA-A459-F77DDBF919D4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38" creationId="{E0767711-C108-4554-AEC4-732AA333C579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39" creationId="{AB16FC67-DACA-487D-AAFC-BEF95EA7D378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40" creationId="{4E790335-6787-4B2B-97D7-42EF27252A2E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41" creationId="{22A7A522-8A0F-4878-94EC-7FA3158FD525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42" creationId="{21F5C5BE-A633-4029-A07C-D09E581FF304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43" creationId="{9BA2DC62-4116-491F-A3F8-8713C0375138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44" creationId="{B81DBDFD-172F-49D0-9FBE-9B7E76ABF44D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45" creationId="{78C6FA3D-0D78-47E7-B622-9F1A582D468C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46" creationId="{A90B876E-5B45-496D-9B76-585B0CFFF600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47" creationId="{7E540576-3852-408B-9099-070A0A78D7B3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48" creationId="{DE0A5E29-8AE9-4E50-9563-AE1379636711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49" creationId="{F3070763-08C9-41B1-96F5-F997BB2F19CB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50" creationId="{5108D3AF-E714-4C34-93DA-D6F336C35675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52" creationId="{79D7F738-4CD1-4D4A-A9DD-72597931FB24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53" creationId="{D8A4DDD0-E4EA-43BE-852F-4079951C425D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54" creationId="{1F8BD203-0DEB-4E36-A260-A9A4A09E8A6F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55" creationId="{4741AC4E-712B-4678-BA2C-DB85897519B0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56" creationId="{0F90E04A-100E-43F0-B474-BAB091C9124B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59" creationId="{01143F04-7199-4457-AB80-8D6A3843B31A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62" creationId="{1265F74E-7AE8-4D6E-B402-2AF51B7B80B5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64" creationId="{A4D2AE2B-7CA9-4DE7-B7F9-5BB8AAD8368D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66" creationId="{A3A609DB-FB72-4548-B6C0-1EA19D8D93BD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67" creationId="{975199AA-1B80-45BD-9972-E354AABB541C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68" creationId="{2552AC75-A32B-473A-A65D-E25940BCE6E4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69" creationId="{BEE145EB-8681-4C86-A971-6B6C5091A240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70" creationId="{FDA0F9C9-681C-429B-857C-EEA797AE9323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72" creationId="{5DAC1647-FBE1-4CB3-9943-8F2924EB3C6B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73" creationId="{E5F9524D-66CE-4009-819A-A0C605156AB2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74" creationId="{3A2E0D90-B278-4D6A-A28B-33CF2DE6EF89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75" creationId="{C489381E-7BF8-4592-81FB-F0F138530D3E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76" creationId="{3C3456AB-7491-4D9E-BC3C-FF9C8B1C7392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77" creationId="{C10B8F5D-3CA7-44A5-BBDE-C40ECC9854EF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78" creationId="{B035B05B-F2E9-4C9A-9B57-87D9C6409E55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79" creationId="{5042ADE9-5991-4553-A211-D83AF099DF9E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84" creationId="{B1C283FA-BBBB-4956-BCE6-340D2289DB78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85" creationId="{0C9B00B8-F324-4CAB-88C4-1FBC3244A072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87" creationId="{FB3A4ACE-2F23-46BD-A454-F97957AE40F2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88" creationId="{A3F6540A-589F-49F7-BD28-2A299A29D0CE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89" creationId="{1BBBFA09-F3AD-4AA8-9BF0-8FCBC344B0E9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90" creationId="{2282AD7D-6EF6-4825-A3DF-28E0FEB0B93E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91" creationId="{99D93A15-CBF5-488E-9A72-D008F456811F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92" creationId="{5CEB6584-3CBB-468B-9993-877F2376465D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93" creationId="{9B88C584-EA4E-4E1A-90B8-E2E5D691BF78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94" creationId="{80D6B16C-F03F-40A3-A83A-8143AFCA266A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95" creationId="{47A1550C-84F7-41DD-8070-F4103B01222B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96" creationId="{0DF8B325-F47C-497F-A7F9-F952E429C00D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97" creationId="{BBD1E375-0C7A-4B8A-8BCA-A2CF6CBC7AF0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98" creationId="{AC2B49E2-3097-48F4-968A-26062B9F91BA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99" creationId="{6131C7AE-2098-43E5-AE9B-6278EA378455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100" creationId="{37487A12-0A88-423C-9316-41BA67D51C00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101" creationId="{9ACAFA51-9CAA-4E75-815D-4F986EAC5016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102" creationId="{823EDD1F-FC7A-4F04-8FFA-A75D5ADC61FD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103" creationId="{38F20757-35B2-4A78-9401-270B90D8B46F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105" creationId="{AB540FF2-51A5-4173-8710-8FB40C26F159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107" creationId="{EA3D8CBA-4E83-4214-85F2-E9E3576BFA36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108" creationId="{B04295C1-93D1-49BD-AB46-990F94477903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109" creationId="{1B029788-2007-4FC3-9B0C-A2282C195F7B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110" creationId="{FE67D030-D5CC-4686-9F14-33CFF011A181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111" creationId="{EB92DF42-33C8-47BC-834A-B7830B7316DA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112" creationId="{E0978B83-1341-4074-AC7A-DF35FEFD6E81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113" creationId="{C6FDF6C1-292F-4831-8AEB-EF0F36A164ED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114" creationId="{A9E6D30B-D898-4199-8AF0-5FF13080406C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116" creationId="{261D10F1-DF1D-4506-AEAE-21ED028A52DD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119" creationId="{8DD5F390-44D4-45B6-8FC8-9C88641204D1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120" creationId="{CD1BAC32-3C46-422E-B88F-DB6EBE49A7A6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121" creationId="{FB857E36-25E7-4FA6-9C9D-338922E85700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122" creationId="{BA89EEB9-A0EE-4C20-BE6D-D0779CB90C6B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123" creationId="{1AFCA7E6-F69A-48F7-B012-9DB77DC86BB9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124" creationId="{6EAA669A-0E1A-4ADD-9D76-008A8B01603F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127" creationId="{6EBD4066-B0B7-481D-9594-A70284A10BA1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128" creationId="{03629D62-9587-465B-9606-04A71A059691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129" creationId="{2D0FAF84-F942-4674-857A-F24FE0DB6917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130" creationId="{EEC3D30C-740E-4AC7-85E0-3E57DF6C3E2E}"/>
          </ac:spMkLst>
        </pc:spChg>
        <pc:spChg chg="mod">
          <ac:chgData name="Ольга Ольга" userId="932be0b5980433a5" providerId="LiveId" clId="{44F604F6-D7CC-4406-A5F9-DCEBA05440AA}" dt="2022-02-19T16:35:32.227" v="176"/>
          <ac:spMkLst>
            <pc:docMk/>
            <pc:sldMk cId="0" sldId="257"/>
            <ac:spMk id="131" creationId="{1A2D2F23-6D99-4EB7-938B-D5FBC5BEEAEC}"/>
          </ac:spMkLst>
        </pc:spChg>
        <pc:grpChg chg="add mod">
          <ac:chgData name="Ольга Ольга" userId="932be0b5980433a5" providerId="LiveId" clId="{44F604F6-D7CC-4406-A5F9-DCEBA05440AA}" dt="2022-02-19T17:43:14.163" v="755" actId="1076"/>
          <ac:grpSpMkLst>
            <pc:docMk/>
            <pc:sldMk cId="0" sldId="257"/>
            <ac:grpSpMk id="10" creationId="{A876BDBC-4980-4D45-AEB4-6F049238D4ED}"/>
          </ac:grpSpMkLst>
        </pc:grpChg>
        <pc:picChg chg="mod">
          <ac:chgData name="Ольга Ольга" userId="932be0b5980433a5" providerId="LiveId" clId="{44F604F6-D7CC-4406-A5F9-DCEBA05440AA}" dt="2022-02-19T16:35:32.227" v="176"/>
          <ac:picMkLst>
            <pc:docMk/>
            <pc:sldMk cId="0" sldId="257"/>
            <ac:picMk id="13" creationId="{DF4108B4-0BF9-4FC9-8690-767F04CDA67E}"/>
          </ac:picMkLst>
        </pc:picChg>
        <pc:picChg chg="mod">
          <ac:chgData name="Ольга Ольга" userId="932be0b5980433a5" providerId="LiveId" clId="{44F604F6-D7CC-4406-A5F9-DCEBA05440AA}" dt="2022-02-19T16:35:32.227" v="176"/>
          <ac:picMkLst>
            <pc:docMk/>
            <pc:sldMk cId="0" sldId="257"/>
            <ac:picMk id="14" creationId="{59D41A4D-B41D-46FD-920C-CF4B93B52F6D}"/>
          </ac:picMkLst>
        </pc:picChg>
        <pc:picChg chg="mod">
          <ac:chgData name="Ольга Ольга" userId="932be0b5980433a5" providerId="LiveId" clId="{44F604F6-D7CC-4406-A5F9-DCEBA05440AA}" dt="2022-02-19T16:35:32.227" v="176"/>
          <ac:picMkLst>
            <pc:docMk/>
            <pc:sldMk cId="0" sldId="257"/>
            <ac:picMk id="15" creationId="{82506013-4B71-4EAB-A9AB-D831ABD82641}"/>
          </ac:picMkLst>
        </pc:picChg>
        <pc:picChg chg="mod">
          <ac:chgData name="Ольга Ольга" userId="932be0b5980433a5" providerId="LiveId" clId="{44F604F6-D7CC-4406-A5F9-DCEBA05440AA}" dt="2022-02-19T16:35:32.227" v="176"/>
          <ac:picMkLst>
            <pc:docMk/>
            <pc:sldMk cId="0" sldId="257"/>
            <ac:picMk id="31" creationId="{47188D90-2446-4FE3-9F48-275D9BD18D78}"/>
          </ac:picMkLst>
        </pc:picChg>
        <pc:picChg chg="mod">
          <ac:chgData name="Ольга Ольга" userId="932be0b5980433a5" providerId="LiveId" clId="{44F604F6-D7CC-4406-A5F9-DCEBA05440AA}" dt="2022-02-19T16:35:32.227" v="176"/>
          <ac:picMkLst>
            <pc:docMk/>
            <pc:sldMk cId="0" sldId="257"/>
            <ac:picMk id="32" creationId="{D1579400-FC46-485C-8415-E0FCC6D16346}"/>
          </ac:picMkLst>
        </pc:picChg>
        <pc:picChg chg="mod">
          <ac:chgData name="Ольга Ольга" userId="932be0b5980433a5" providerId="LiveId" clId="{44F604F6-D7CC-4406-A5F9-DCEBA05440AA}" dt="2022-02-19T16:35:32.227" v="176"/>
          <ac:picMkLst>
            <pc:docMk/>
            <pc:sldMk cId="0" sldId="257"/>
            <ac:picMk id="33" creationId="{DF7DFAE4-C377-4392-B017-20368FC01280}"/>
          </ac:picMkLst>
        </pc:picChg>
        <pc:picChg chg="mod">
          <ac:chgData name="Ольга Ольга" userId="932be0b5980433a5" providerId="LiveId" clId="{44F604F6-D7CC-4406-A5F9-DCEBA05440AA}" dt="2022-02-19T16:35:32.227" v="176"/>
          <ac:picMkLst>
            <pc:docMk/>
            <pc:sldMk cId="0" sldId="257"/>
            <ac:picMk id="34" creationId="{AF28B4CD-B391-4ACD-9FC0-5606A276E8EA}"/>
          </ac:picMkLst>
        </pc:picChg>
        <pc:picChg chg="mod">
          <ac:chgData name="Ольга Ольга" userId="932be0b5980433a5" providerId="LiveId" clId="{44F604F6-D7CC-4406-A5F9-DCEBA05440AA}" dt="2022-02-19T16:35:32.227" v="176"/>
          <ac:picMkLst>
            <pc:docMk/>
            <pc:sldMk cId="0" sldId="257"/>
            <ac:picMk id="35" creationId="{FA8C7635-1E17-4F83-BF12-F5331C3DD707}"/>
          </ac:picMkLst>
        </pc:picChg>
        <pc:picChg chg="mod">
          <ac:chgData name="Ольга Ольга" userId="932be0b5980433a5" providerId="LiveId" clId="{44F604F6-D7CC-4406-A5F9-DCEBA05440AA}" dt="2022-02-19T16:35:32.227" v="176"/>
          <ac:picMkLst>
            <pc:docMk/>
            <pc:sldMk cId="0" sldId="257"/>
            <ac:picMk id="51" creationId="{C85F7348-92B8-4B5F-85EC-598576BFFCB3}"/>
          </ac:picMkLst>
        </pc:picChg>
        <pc:picChg chg="mod">
          <ac:chgData name="Ольга Ольга" userId="932be0b5980433a5" providerId="LiveId" clId="{44F604F6-D7CC-4406-A5F9-DCEBA05440AA}" dt="2022-02-19T16:35:32.227" v="176"/>
          <ac:picMkLst>
            <pc:docMk/>
            <pc:sldMk cId="0" sldId="257"/>
            <ac:picMk id="57" creationId="{1E7BFC6D-C42E-4C23-9557-F6FDD010D832}"/>
          </ac:picMkLst>
        </pc:picChg>
        <pc:picChg chg="mod">
          <ac:chgData name="Ольга Ольга" userId="932be0b5980433a5" providerId="LiveId" clId="{44F604F6-D7CC-4406-A5F9-DCEBA05440AA}" dt="2022-02-19T16:35:32.227" v="176"/>
          <ac:picMkLst>
            <pc:docMk/>
            <pc:sldMk cId="0" sldId="257"/>
            <ac:picMk id="58" creationId="{A6D023E2-33A4-4A5C-9866-17B4AD2EFB36}"/>
          </ac:picMkLst>
        </pc:picChg>
        <pc:picChg chg="mod">
          <ac:chgData name="Ольга Ольга" userId="932be0b5980433a5" providerId="LiveId" clId="{44F604F6-D7CC-4406-A5F9-DCEBA05440AA}" dt="2022-02-19T16:35:32.227" v="176"/>
          <ac:picMkLst>
            <pc:docMk/>
            <pc:sldMk cId="0" sldId="257"/>
            <ac:picMk id="60" creationId="{EE1754D6-3EB0-4139-A608-77F80C848BD1}"/>
          </ac:picMkLst>
        </pc:picChg>
        <pc:picChg chg="mod">
          <ac:chgData name="Ольга Ольга" userId="932be0b5980433a5" providerId="LiveId" clId="{44F604F6-D7CC-4406-A5F9-DCEBA05440AA}" dt="2022-02-19T16:35:32.227" v="176"/>
          <ac:picMkLst>
            <pc:docMk/>
            <pc:sldMk cId="0" sldId="257"/>
            <ac:picMk id="61" creationId="{A96CE30B-6262-4D8A-B3BB-85C7C39173A9}"/>
          </ac:picMkLst>
        </pc:picChg>
        <pc:picChg chg="mod">
          <ac:chgData name="Ольга Ольга" userId="932be0b5980433a5" providerId="LiveId" clId="{44F604F6-D7CC-4406-A5F9-DCEBA05440AA}" dt="2022-02-19T16:35:32.227" v="176"/>
          <ac:picMkLst>
            <pc:docMk/>
            <pc:sldMk cId="0" sldId="257"/>
            <ac:picMk id="63" creationId="{2AFC1E41-49B3-4753-907B-68C24B00A0AD}"/>
          </ac:picMkLst>
        </pc:picChg>
        <pc:picChg chg="mod">
          <ac:chgData name="Ольга Ольга" userId="932be0b5980433a5" providerId="LiveId" clId="{44F604F6-D7CC-4406-A5F9-DCEBA05440AA}" dt="2022-02-19T16:35:32.227" v="176"/>
          <ac:picMkLst>
            <pc:docMk/>
            <pc:sldMk cId="0" sldId="257"/>
            <ac:picMk id="65" creationId="{43AFA0A2-6BC0-4817-AD4F-D4061082443E}"/>
          </ac:picMkLst>
        </pc:picChg>
        <pc:picChg chg="mod">
          <ac:chgData name="Ольга Ольга" userId="932be0b5980433a5" providerId="LiveId" clId="{44F604F6-D7CC-4406-A5F9-DCEBA05440AA}" dt="2022-02-19T16:35:32.227" v="176"/>
          <ac:picMkLst>
            <pc:docMk/>
            <pc:sldMk cId="0" sldId="257"/>
            <ac:picMk id="71" creationId="{D0DF0D4A-F59E-4CE1-9A6A-9BB4CCDB0F49}"/>
          </ac:picMkLst>
        </pc:picChg>
        <pc:picChg chg="mod">
          <ac:chgData name="Ольга Ольга" userId="932be0b5980433a5" providerId="LiveId" clId="{44F604F6-D7CC-4406-A5F9-DCEBA05440AA}" dt="2022-02-19T16:35:32.227" v="176"/>
          <ac:picMkLst>
            <pc:docMk/>
            <pc:sldMk cId="0" sldId="257"/>
            <ac:picMk id="80" creationId="{5194FFE4-05F6-4DEE-AE98-3B64C28C1383}"/>
          </ac:picMkLst>
        </pc:picChg>
        <pc:picChg chg="mod">
          <ac:chgData name="Ольга Ольга" userId="932be0b5980433a5" providerId="LiveId" clId="{44F604F6-D7CC-4406-A5F9-DCEBA05440AA}" dt="2022-02-19T16:35:32.227" v="176"/>
          <ac:picMkLst>
            <pc:docMk/>
            <pc:sldMk cId="0" sldId="257"/>
            <ac:picMk id="81" creationId="{A0A3C08A-6748-44D6-8862-315EBF066D26}"/>
          </ac:picMkLst>
        </pc:picChg>
        <pc:picChg chg="mod">
          <ac:chgData name="Ольга Ольга" userId="932be0b5980433a5" providerId="LiveId" clId="{44F604F6-D7CC-4406-A5F9-DCEBA05440AA}" dt="2022-02-19T16:35:32.227" v="176"/>
          <ac:picMkLst>
            <pc:docMk/>
            <pc:sldMk cId="0" sldId="257"/>
            <ac:picMk id="82" creationId="{2E689F01-B5FA-48F2-9497-052D231882E8}"/>
          </ac:picMkLst>
        </pc:picChg>
        <pc:picChg chg="mod">
          <ac:chgData name="Ольга Ольга" userId="932be0b5980433a5" providerId="LiveId" clId="{44F604F6-D7CC-4406-A5F9-DCEBA05440AA}" dt="2022-02-19T16:35:32.227" v="176"/>
          <ac:picMkLst>
            <pc:docMk/>
            <pc:sldMk cId="0" sldId="257"/>
            <ac:picMk id="83" creationId="{2CABE7FB-2B96-4335-A373-642758AA71C9}"/>
          </ac:picMkLst>
        </pc:picChg>
        <pc:picChg chg="mod">
          <ac:chgData name="Ольга Ольга" userId="932be0b5980433a5" providerId="LiveId" clId="{44F604F6-D7CC-4406-A5F9-DCEBA05440AA}" dt="2022-02-19T16:35:32.227" v="176"/>
          <ac:picMkLst>
            <pc:docMk/>
            <pc:sldMk cId="0" sldId="257"/>
            <ac:picMk id="86" creationId="{5E0C65CB-C639-44CA-9749-FA681A467333}"/>
          </ac:picMkLst>
        </pc:picChg>
        <pc:picChg chg="mod">
          <ac:chgData name="Ольга Ольга" userId="932be0b5980433a5" providerId="LiveId" clId="{44F604F6-D7CC-4406-A5F9-DCEBA05440AA}" dt="2022-02-19T16:35:32.227" v="176"/>
          <ac:picMkLst>
            <pc:docMk/>
            <pc:sldMk cId="0" sldId="257"/>
            <ac:picMk id="104" creationId="{F35EC173-D36C-42A9-9B75-13B9777F9357}"/>
          </ac:picMkLst>
        </pc:picChg>
        <pc:picChg chg="mod">
          <ac:chgData name="Ольга Ольга" userId="932be0b5980433a5" providerId="LiveId" clId="{44F604F6-D7CC-4406-A5F9-DCEBA05440AA}" dt="2022-02-19T16:35:32.227" v="176"/>
          <ac:picMkLst>
            <pc:docMk/>
            <pc:sldMk cId="0" sldId="257"/>
            <ac:picMk id="106" creationId="{ABCC6F3D-130F-468B-9FF7-2883188F8E84}"/>
          </ac:picMkLst>
        </pc:picChg>
        <pc:picChg chg="mod">
          <ac:chgData name="Ольга Ольга" userId="932be0b5980433a5" providerId="LiveId" clId="{44F604F6-D7CC-4406-A5F9-DCEBA05440AA}" dt="2022-02-19T16:35:32.227" v="176"/>
          <ac:picMkLst>
            <pc:docMk/>
            <pc:sldMk cId="0" sldId="257"/>
            <ac:picMk id="115" creationId="{C93F2745-20EC-43DB-AFEE-2694D7CA0D26}"/>
          </ac:picMkLst>
        </pc:picChg>
        <pc:picChg chg="mod">
          <ac:chgData name="Ольга Ольга" userId="932be0b5980433a5" providerId="LiveId" clId="{44F604F6-D7CC-4406-A5F9-DCEBA05440AA}" dt="2022-02-19T16:35:32.227" v="176"/>
          <ac:picMkLst>
            <pc:docMk/>
            <pc:sldMk cId="0" sldId="257"/>
            <ac:picMk id="117" creationId="{8D6A34F2-E5DD-468D-8DF0-AF3C153EF36C}"/>
          </ac:picMkLst>
        </pc:picChg>
        <pc:picChg chg="mod">
          <ac:chgData name="Ольга Ольга" userId="932be0b5980433a5" providerId="LiveId" clId="{44F604F6-D7CC-4406-A5F9-DCEBA05440AA}" dt="2022-02-19T16:35:32.227" v="176"/>
          <ac:picMkLst>
            <pc:docMk/>
            <pc:sldMk cId="0" sldId="257"/>
            <ac:picMk id="118" creationId="{D4825F29-1DC3-4492-8636-F9D9D62E7AFC}"/>
          </ac:picMkLst>
        </pc:picChg>
        <pc:picChg chg="mod">
          <ac:chgData name="Ольга Ольга" userId="932be0b5980433a5" providerId="LiveId" clId="{44F604F6-D7CC-4406-A5F9-DCEBA05440AA}" dt="2022-02-19T16:35:32.227" v="176"/>
          <ac:picMkLst>
            <pc:docMk/>
            <pc:sldMk cId="0" sldId="257"/>
            <ac:picMk id="125" creationId="{1069529D-9226-4D46-BF7A-D15FB15A6C3F}"/>
          </ac:picMkLst>
        </pc:picChg>
        <pc:picChg chg="mod">
          <ac:chgData name="Ольга Ольга" userId="932be0b5980433a5" providerId="LiveId" clId="{44F604F6-D7CC-4406-A5F9-DCEBA05440AA}" dt="2022-02-19T16:35:32.227" v="176"/>
          <ac:picMkLst>
            <pc:docMk/>
            <pc:sldMk cId="0" sldId="257"/>
            <ac:picMk id="126" creationId="{C18F9A2B-B218-4854-B9ED-36F2DAD3EC9B}"/>
          </ac:picMkLst>
        </pc:picChg>
        <pc:picChg chg="add mod modCrop">
          <ac:chgData name="Ольга Ольга" userId="932be0b5980433a5" providerId="LiveId" clId="{44F604F6-D7CC-4406-A5F9-DCEBA05440AA}" dt="2022-02-19T18:12:28.458" v="807" actId="1076"/>
          <ac:picMkLst>
            <pc:docMk/>
            <pc:sldMk cId="0" sldId="257"/>
            <ac:picMk id="133" creationId="{F5EDC014-D6AF-45DE-81EE-43E366BF3804}"/>
          </ac:picMkLst>
        </pc:picChg>
        <pc:picChg chg="add mod ord modCrop">
          <ac:chgData name="Ольга Ольга" userId="932be0b5980433a5" providerId="LiveId" clId="{44F604F6-D7CC-4406-A5F9-DCEBA05440AA}" dt="2022-02-19T17:45:14.553" v="765" actId="167"/>
          <ac:picMkLst>
            <pc:docMk/>
            <pc:sldMk cId="0" sldId="257"/>
            <ac:picMk id="135" creationId="{9711B3B7-9D29-4FED-9930-2A44F81A80D8}"/>
          </ac:picMkLst>
        </pc:picChg>
      </pc:sldChg>
      <pc:sldChg chg="del">
        <pc:chgData name="Ольга Ольга" userId="932be0b5980433a5" providerId="LiveId" clId="{44F604F6-D7CC-4406-A5F9-DCEBA05440AA}" dt="2022-02-19T16:32:21.987" v="149" actId="47"/>
        <pc:sldMkLst>
          <pc:docMk/>
          <pc:sldMk cId="0" sldId="258"/>
        </pc:sldMkLst>
      </pc:sldChg>
      <pc:sldChg chg="del">
        <pc:chgData name="Ольга Ольга" userId="932be0b5980433a5" providerId="LiveId" clId="{44F604F6-D7CC-4406-A5F9-DCEBA05440AA}" dt="2022-02-19T16:32:23.197" v="150" actId="47"/>
        <pc:sldMkLst>
          <pc:docMk/>
          <pc:sldMk cId="0" sldId="259"/>
        </pc:sldMkLst>
      </pc:sldChg>
      <pc:sldChg chg="del">
        <pc:chgData name="Ольга Ольга" userId="932be0b5980433a5" providerId="LiveId" clId="{44F604F6-D7CC-4406-A5F9-DCEBA05440AA}" dt="2022-02-19T16:32:24.227" v="151" actId="47"/>
        <pc:sldMkLst>
          <pc:docMk/>
          <pc:sldMk cId="0" sldId="260"/>
        </pc:sldMkLst>
      </pc:sldChg>
      <pc:sldChg chg="del">
        <pc:chgData name="Ольга Ольга" userId="932be0b5980433a5" providerId="LiveId" clId="{44F604F6-D7CC-4406-A5F9-DCEBA05440AA}" dt="2022-02-19T16:32:25.784" v="152" actId="47"/>
        <pc:sldMkLst>
          <pc:docMk/>
          <pc:sldMk cId="0" sldId="261"/>
        </pc:sldMkLst>
      </pc:sldChg>
      <pc:sldChg chg="del">
        <pc:chgData name="Ольга Ольга" userId="932be0b5980433a5" providerId="LiveId" clId="{44F604F6-D7CC-4406-A5F9-DCEBA05440AA}" dt="2022-02-19T16:32:31.642" v="153" actId="47"/>
        <pc:sldMkLst>
          <pc:docMk/>
          <pc:sldMk cId="0" sldId="262"/>
        </pc:sldMkLst>
      </pc:sldChg>
      <pc:sldChg chg="del">
        <pc:chgData name="Ольга Ольга" userId="932be0b5980433a5" providerId="LiveId" clId="{44F604F6-D7CC-4406-A5F9-DCEBA05440AA}" dt="2022-02-19T16:32:44.477" v="154" actId="47"/>
        <pc:sldMkLst>
          <pc:docMk/>
          <pc:sldMk cId="0" sldId="263"/>
        </pc:sldMkLst>
      </pc:sldChg>
      <pc:sldChg chg="del">
        <pc:chgData name="Ольга Ольга" userId="932be0b5980433a5" providerId="LiveId" clId="{44F604F6-D7CC-4406-A5F9-DCEBA05440AA}" dt="2022-02-19T16:32:48.127" v="155" actId="47"/>
        <pc:sldMkLst>
          <pc:docMk/>
          <pc:sldMk cId="0" sldId="264"/>
        </pc:sldMkLst>
      </pc:sldChg>
      <pc:sldChg chg="del">
        <pc:chgData name="Ольга Ольга" userId="932be0b5980433a5" providerId="LiveId" clId="{44F604F6-D7CC-4406-A5F9-DCEBA05440AA}" dt="2022-02-19T17:35:01.478" v="699" actId="47"/>
        <pc:sldMkLst>
          <pc:docMk/>
          <pc:sldMk cId="0" sldId="265"/>
        </pc:sldMkLst>
      </pc:sldChg>
      <pc:sldChg chg="del">
        <pc:chgData name="Ольга Ольга" userId="932be0b5980433a5" providerId="LiveId" clId="{44F604F6-D7CC-4406-A5F9-DCEBA05440AA}" dt="2022-02-19T16:35:42.702" v="177" actId="47"/>
        <pc:sldMkLst>
          <pc:docMk/>
          <pc:sldMk cId="0" sldId="266"/>
        </pc:sldMkLst>
      </pc:sldChg>
      <pc:sldChg chg="addSp delSp modSp mod ord">
        <pc:chgData name="Ольга Ольга" userId="932be0b5980433a5" providerId="LiveId" clId="{44F604F6-D7CC-4406-A5F9-DCEBA05440AA}" dt="2022-02-19T17:36:01.673" v="702" actId="2711"/>
        <pc:sldMkLst>
          <pc:docMk/>
          <pc:sldMk cId="0" sldId="267"/>
        </pc:sldMkLst>
        <pc:spChg chg="mod">
          <ac:chgData name="Ольга Ольга" userId="932be0b5980433a5" providerId="LiveId" clId="{44F604F6-D7CC-4406-A5F9-DCEBA05440AA}" dt="2022-02-19T17:36:01.673" v="702" actId="2711"/>
          <ac:spMkLst>
            <pc:docMk/>
            <pc:sldMk cId="0" sldId="267"/>
            <ac:spMk id="4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01.673" v="702" actId="2711"/>
          <ac:spMkLst>
            <pc:docMk/>
            <pc:sldMk cId="0" sldId="267"/>
            <ac:spMk id="5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01.673" v="702" actId="2711"/>
          <ac:spMkLst>
            <pc:docMk/>
            <pc:sldMk cId="0" sldId="267"/>
            <ac:spMk id="9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01.673" v="702" actId="2711"/>
          <ac:spMkLst>
            <pc:docMk/>
            <pc:sldMk cId="0" sldId="267"/>
            <ac:spMk id="10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01.673" v="702" actId="2711"/>
          <ac:spMkLst>
            <pc:docMk/>
            <pc:sldMk cId="0" sldId="267"/>
            <ac:spMk id="11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01.673" v="702" actId="2711"/>
          <ac:spMkLst>
            <pc:docMk/>
            <pc:sldMk cId="0" sldId="267"/>
            <ac:spMk id="12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01.673" v="702" actId="2711"/>
          <ac:spMkLst>
            <pc:docMk/>
            <pc:sldMk cId="0" sldId="267"/>
            <ac:spMk id="13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01.673" v="702" actId="2711"/>
          <ac:spMkLst>
            <pc:docMk/>
            <pc:sldMk cId="0" sldId="267"/>
            <ac:spMk id="15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01.673" v="702" actId="2711"/>
          <ac:spMkLst>
            <pc:docMk/>
            <pc:sldMk cId="0" sldId="267"/>
            <ac:spMk id="16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01.673" v="702" actId="2711"/>
          <ac:spMkLst>
            <pc:docMk/>
            <pc:sldMk cId="0" sldId="267"/>
            <ac:spMk id="17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01.673" v="702" actId="2711"/>
          <ac:spMkLst>
            <pc:docMk/>
            <pc:sldMk cId="0" sldId="267"/>
            <ac:spMk id="18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01.673" v="702" actId="2711"/>
          <ac:spMkLst>
            <pc:docMk/>
            <pc:sldMk cId="0" sldId="267"/>
            <ac:spMk id="19" creationId="{00000000-0000-0000-0000-000000000000}"/>
          </ac:spMkLst>
        </pc:spChg>
        <pc:spChg chg="mod ord">
          <ac:chgData name="Ольга Ольга" userId="932be0b5980433a5" providerId="LiveId" clId="{44F604F6-D7CC-4406-A5F9-DCEBA05440AA}" dt="2022-02-19T17:36:01.673" v="702" actId="2711"/>
          <ac:spMkLst>
            <pc:docMk/>
            <pc:sldMk cId="0" sldId="267"/>
            <ac:spMk id="24" creationId="{00000000-0000-0000-0000-000000000000}"/>
          </ac:spMkLst>
        </pc:spChg>
        <pc:spChg chg="mod ord">
          <ac:chgData name="Ольга Ольга" userId="932be0b5980433a5" providerId="LiveId" clId="{44F604F6-D7CC-4406-A5F9-DCEBA05440AA}" dt="2022-02-19T17:36:01.673" v="702" actId="2711"/>
          <ac:spMkLst>
            <pc:docMk/>
            <pc:sldMk cId="0" sldId="267"/>
            <ac:spMk id="25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01.673" v="702" actId="2711"/>
          <ac:spMkLst>
            <pc:docMk/>
            <pc:sldMk cId="0" sldId="267"/>
            <ac:spMk id="27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01.673" v="702" actId="2711"/>
          <ac:spMkLst>
            <pc:docMk/>
            <pc:sldMk cId="0" sldId="267"/>
            <ac:spMk id="28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01.673" v="702" actId="2711"/>
          <ac:spMkLst>
            <pc:docMk/>
            <pc:sldMk cId="0" sldId="267"/>
            <ac:spMk id="41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01.673" v="702" actId="2711"/>
          <ac:spMkLst>
            <pc:docMk/>
            <pc:sldMk cId="0" sldId="267"/>
            <ac:spMk id="44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01.673" v="702" actId="2711"/>
          <ac:spMkLst>
            <pc:docMk/>
            <pc:sldMk cId="0" sldId="267"/>
            <ac:spMk id="45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01.673" v="702" actId="2711"/>
          <ac:spMkLst>
            <pc:docMk/>
            <pc:sldMk cId="0" sldId="267"/>
            <ac:spMk id="46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01.673" v="702" actId="2711"/>
          <ac:spMkLst>
            <pc:docMk/>
            <pc:sldMk cId="0" sldId="267"/>
            <ac:spMk id="47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01.673" v="702" actId="2711"/>
          <ac:spMkLst>
            <pc:docMk/>
            <pc:sldMk cId="0" sldId="267"/>
            <ac:spMk id="49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01.673" v="702" actId="2711"/>
          <ac:spMkLst>
            <pc:docMk/>
            <pc:sldMk cId="0" sldId="267"/>
            <ac:spMk id="50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01.673" v="702" actId="2711"/>
          <ac:spMkLst>
            <pc:docMk/>
            <pc:sldMk cId="0" sldId="267"/>
            <ac:spMk id="51" creationId="{00000000-0000-0000-0000-000000000000}"/>
          </ac:spMkLst>
        </pc:spChg>
        <pc:spChg chg="del">
          <ac:chgData name="Ольга Ольга" userId="932be0b5980433a5" providerId="LiveId" clId="{44F604F6-D7CC-4406-A5F9-DCEBA05440AA}" dt="2022-02-19T16:34:20.087" v="162" actId="478"/>
          <ac:spMkLst>
            <pc:docMk/>
            <pc:sldMk cId="0" sldId="267"/>
            <ac:spMk id="52" creationId="{00000000-0000-0000-0000-000000000000}"/>
          </ac:spMkLst>
        </pc:spChg>
        <pc:spChg chg="del">
          <ac:chgData name="Ольга Ольга" userId="932be0b5980433a5" providerId="LiveId" clId="{44F604F6-D7CC-4406-A5F9-DCEBA05440AA}" dt="2022-02-19T16:34:20.087" v="162" actId="478"/>
          <ac:spMkLst>
            <pc:docMk/>
            <pc:sldMk cId="0" sldId="267"/>
            <ac:spMk id="53" creationId="{00000000-0000-0000-0000-000000000000}"/>
          </ac:spMkLst>
        </pc:spChg>
        <pc:spChg chg="del">
          <ac:chgData name="Ольга Ольга" userId="932be0b5980433a5" providerId="LiveId" clId="{44F604F6-D7CC-4406-A5F9-DCEBA05440AA}" dt="2022-02-19T16:34:20.087" v="162" actId="478"/>
          <ac:spMkLst>
            <pc:docMk/>
            <pc:sldMk cId="0" sldId="267"/>
            <ac:spMk id="54" creationId="{00000000-0000-0000-0000-000000000000}"/>
          </ac:spMkLst>
        </pc:spChg>
        <pc:spChg chg="del">
          <ac:chgData name="Ольга Ольга" userId="932be0b5980433a5" providerId="LiveId" clId="{44F604F6-D7CC-4406-A5F9-DCEBA05440AA}" dt="2022-02-19T16:34:20.087" v="162" actId="478"/>
          <ac:spMkLst>
            <pc:docMk/>
            <pc:sldMk cId="0" sldId="267"/>
            <ac:spMk id="55" creationId="{00000000-0000-0000-0000-000000000000}"/>
          </ac:spMkLst>
        </pc:spChg>
        <pc:spChg chg="del">
          <ac:chgData name="Ольга Ольга" userId="932be0b5980433a5" providerId="LiveId" clId="{44F604F6-D7CC-4406-A5F9-DCEBA05440AA}" dt="2022-02-19T16:34:20.087" v="162" actId="478"/>
          <ac:spMkLst>
            <pc:docMk/>
            <pc:sldMk cId="0" sldId="267"/>
            <ac:spMk id="56" creationId="{00000000-0000-0000-0000-000000000000}"/>
          </ac:spMkLst>
        </pc:spChg>
        <pc:spChg chg="del">
          <ac:chgData name="Ольга Ольга" userId="932be0b5980433a5" providerId="LiveId" clId="{44F604F6-D7CC-4406-A5F9-DCEBA05440AA}" dt="2022-02-19T16:34:20.087" v="162" actId="478"/>
          <ac:spMkLst>
            <pc:docMk/>
            <pc:sldMk cId="0" sldId="267"/>
            <ac:spMk id="57" creationId="{00000000-0000-0000-0000-000000000000}"/>
          </ac:spMkLst>
        </pc:spChg>
        <pc:spChg chg="del">
          <ac:chgData name="Ольга Ольга" userId="932be0b5980433a5" providerId="LiveId" clId="{44F604F6-D7CC-4406-A5F9-DCEBA05440AA}" dt="2022-02-19T16:34:20.087" v="162" actId="478"/>
          <ac:spMkLst>
            <pc:docMk/>
            <pc:sldMk cId="0" sldId="267"/>
            <ac:spMk id="58" creationId="{00000000-0000-0000-0000-000000000000}"/>
          </ac:spMkLst>
        </pc:spChg>
        <pc:spChg chg="del">
          <ac:chgData name="Ольга Ольга" userId="932be0b5980433a5" providerId="LiveId" clId="{44F604F6-D7CC-4406-A5F9-DCEBA05440AA}" dt="2022-02-19T16:34:20.087" v="162" actId="478"/>
          <ac:spMkLst>
            <pc:docMk/>
            <pc:sldMk cId="0" sldId="267"/>
            <ac:spMk id="59" creationId="{00000000-0000-0000-0000-000000000000}"/>
          </ac:spMkLst>
        </pc:spChg>
        <pc:spChg chg="del">
          <ac:chgData name="Ольга Ольга" userId="932be0b5980433a5" providerId="LiveId" clId="{44F604F6-D7CC-4406-A5F9-DCEBA05440AA}" dt="2022-02-19T16:34:20.087" v="162" actId="478"/>
          <ac:spMkLst>
            <pc:docMk/>
            <pc:sldMk cId="0" sldId="267"/>
            <ac:spMk id="60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01.673" v="702" actId="2711"/>
          <ac:spMkLst>
            <pc:docMk/>
            <pc:sldMk cId="0" sldId="267"/>
            <ac:spMk id="87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01.673" v="702" actId="2711"/>
          <ac:spMkLst>
            <pc:docMk/>
            <pc:sldMk cId="0" sldId="267"/>
            <ac:spMk id="88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01.673" v="702" actId="2711"/>
          <ac:spMkLst>
            <pc:docMk/>
            <pc:sldMk cId="0" sldId="267"/>
            <ac:spMk id="89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01.673" v="702" actId="2711"/>
          <ac:spMkLst>
            <pc:docMk/>
            <pc:sldMk cId="0" sldId="267"/>
            <ac:spMk id="90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01.673" v="702" actId="2711"/>
          <ac:spMkLst>
            <pc:docMk/>
            <pc:sldMk cId="0" sldId="267"/>
            <ac:spMk id="91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01.673" v="702" actId="2711"/>
          <ac:spMkLst>
            <pc:docMk/>
            <pc:sldMk cId="0" sldId="267"/>
            <ac:spMk id="92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01.673" v="702" actId="2711"/>
          <ac:spMkLst>
            <pc:docMk/>
            <pc:sldMk cId="0" sldId="267"/>
            <ac:spMk id="93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6:01.673" v="702" actId="2711"/>
          <ac:spMkLst>
            <pc:docMk/>
            <pc:sldMk cId="0" sldId="267"/>
            <ac:spMk id="94" creationId="{00000000-0000-0000-0000-000000000000}"/>
          </ac:spMkLst>
        </pc:spChg>
        <pc:spChg chg="add del mod">
          <ac:chgData name="Ольга Ольга" userId="932be0b5980433a5" providerId="LiveId" clId="{44F604F6-D7CC-4406-A5F9-DCEBA05440AA}" dt="2022-02-19T16:36:21.977" v="182" actId="478"/>
          <ac:spMkLst>
            <pc:docMk/>
            <pc:sldMk cId="0" sldId="267"/>
            <ac:spMk id="95" creationId="{1E805484-C22A-4E14-BEB3-C914CEC407A1}"/>
          </ac:spMkLst>
        </pc:spChg>
        <pc:spChg chg="add mod">
          <ac:chgData name="Ольга Ольга" userId="932be0b5980433a5" providerId="LiveId" clId="{44F604F6-D7CC-4406-A5F9-DCEBA05440AA}" dt="2022-02-19T17:36:01.673" v="702" actId="2711"/>
          <ac:spMkLst>
            <pc:docMk/>
            <pc:sldMk cId="0" sldId="267"/>
            <ac:spMk id="96" creationId="{451BA7EC-5D24-4059-A8BC-B283ADC80300}"/>
          </ac:spMkLst>
        </pc:spChg>
        <pc:spChg chg="add del mod">
          <ac:chgData name="Ольга Ольга" userId="932be0b5980433a5" providerId="LiveId" clId="{44F604F6-D7CC-4406-A5F9-DCEBA05440AA}" dt="2022-02-19T16:36:30.447" v="185" actId="478"/>
          <ac:spMkLst>
            <pc:docMk/>
            <pc:sldMk cId="0" sldId="267"/>
            <ac:spMk id="97" creationId="{BC37A784-0CB7-4520-A4BD-12AE43D95928}"/>
          </ac:spMkLst>
        </pc:spChg>
        <pc:spChg chg="add del mod">
          <ac:chgData name="Ольга Ольга" userId="932be0b5980433a5" providerId="LiveId" clId="{44F604F6-D7CC-4406-A5F9-DCEBA05440AA}" dt="2022-02-19T16:40:23.047" v="218" actId="478"/>
          <ac:spMkLst>
            <pc:docMk/>
            <pc:sldMk cId="0" sldId="267"/>
            <ac:spMk id="98" creationId="{3B3447E1-68DB-414D-86B1-8277625B9601}"/>
          </ac:spMkLst>
        </pc:spChg>
        <pc:spChg chg="add del mod">
          <ac:chgData name="Ольга Ольга" userId="932be0b5980433a5" providerId="LiveId" clId="{44F604F6-D7CC-4406-A5F9-DCEBA05440AA}" dt="2022-02-19T16:40:24.507" v="219" actId="478"/>
          <ac:spMkLst>
            <pc:docMk/>
            <pc:sldMk cId="0" sldId="267"/>
            <ac:spMk id="99" creationId="{C9F64360-0048-48DB-B79F-5B8D5C91E7AC}"/>
          </ac:spMkLst>
        </pc:spChg>
        <pc:spChg chg="add mod">
          <ac:chgData name="Ольга Ольга" userId="932be0b5980433a5" providerId="LiveId" clId="{44F604F6-D7CC-4406-A5F9-DCEBA05440AA}" dt="2022-02-19T17:36:01.673" v="702" actId="2711"/>
          <ac:spMkLst>
            <pc:docMk/>
            <pc:sldMk cId="0" sldId="267"/>
            <ac:spMk id="100" creationId="{CA88F932-AAF6-4C7C-9B0B-48B992998F14}"/>
          </ac:spMkLst>
        </pc:spChg>
        <pc:spChg chg="add mod">
          <ac:chgData name="Ольга Ольга" userId="932be0b5980433a5" providerId="LiveId" clId="{44F604F6-D7CC-4406-A5F9-DCEBA05440AA}" dt="2022-02-19T17:36:01.673" v="702" actId="2711"/>
          <ac:spMkLst>
            <pc:docMk/>
            <pc:sldMk cId="0" sldId="267"/>
            <ac:spMk id="101" creationId="{628C7C3B-8871-4EB6-8494-5CC2EBE14C58}"/>
          </ac:spMkLst>
        </pc:spChg>
        <pc:spChg chg="add mod ord">
          <ac:chgData name="Ольга Ольга" userId="932be0b5980433a5" providerId="LiveId" clId="{44F604F6-D7CC-4406-A5F9-DCEBA05440AA}" dt="2022-02-19T17:36:01.673" v="702" actId="2711"/>
          <ac:spMkLst>
            <pc:docMk/>
            <pc:sldMk cId="0" sldId="267"/>
            <ac:spMk id="102" creationId="{D280F487-A039-42F5-A838-A28DF628E142}"/>
          </ac:spMkLst>
        </pc:spChg>
        <pc:spChg chg="add mod ord">
          <ac:chgData name="Ольга Ольга" userId="932be0b5980433a5" providerId="LiveId" clId="{44F604F6-D7CC-4406-A5F9-DCEBA05440AA}" dt="2022-02-19T17:36:01.673" v="702" actId="2711"/>
          <ac:spMkLst>
            <pc:docMk/>
            <pc:sldMk cId="0" sldId="267"/>
            <ac:spMk id="103" creationId="{7B9CE20F-F829-4AF2-AF29-F4B07DCE54AB}"/>
          </ac:spMkLst>
        </pc:spChg>
        <pc:spChg chg="add del mod">
          <ac:chgData name="Ольга Ольга" userId="932be0b5980433a5" providerId="LiveId" clId="{44F604F6-D7CC-4406-A5F9-DCEBA05440AA}" dt="2022-02-19T16:39:25.748" v="210" actId="11529"/>
          <ac:spMkLst>
            <pc:docMk/>
            <pc:sldMk cId="0" sldId="267"/>
            <ac:spMk id="104" creationId="{5D2A7AFF-A259-4AE8-AA67-9324A3FB3729}"/>
          </ac:spMkLst>
        </pc:spChg>
        <pc:spChg chg="mod">
          <ac:chgData name="Ольга Ольга" userId="932be0b5980433a5" providerId="LiveId" clId="{44F604F6-D7CC-4406-A5F9-DCEBA05440AA}" dt="2022-02-19T17:36:01.673" v="702" actId="2711"/>
          <ac:spMkLst>
            <pc:docMk/>
            <pc:sldMk cId="0" sldId="267"/>
            <ac:spMk id="106" creationId="{9109D5F9-7E61-4DAC-8891-9F7CB4DB756B}"/>
          </ac:spMkLst>
        </pc:spChg>
        <pc:grpChg chg="mod">
          <ac:chgData name="Ольга Ольга" userId="932be0b5980433a5" providerId="LiveId" clId="{44F604F6-D7CC-4406-A5F9-DCEBA05440AA}" dt="2022-02-19T16:34:45.712" v="166" actId="1076"/>
          <ac:grpSpMkLst>
            <pc:docMk/>
            <pc:sldMk cId="0" sldId="267"/>
            <ac:grpSpMk id="8" creationId="{00000000-0000-0000-0000-000000000000}"/>
          </ac:grpSpMkLst>
        </pc:grpChg>
        <pc:grpChg chg="mod">
          <ac:chgData name="Ольга Ольга" userId="932be0b5980433a5" providerId="LiveId" clId="{44F604F6-D7CC-4406-A5F9-DCEBA05440AA}" dt="2022-02-19T16:34:45.712" v="166" actId="1076"/>
          <ac:grpSpMkLst>
            <pc:docMk/>
            <pc:sldMk cId="0" sldId="267"/>
            <ac:grpSpMk id="14" creationId="{00000000-0000-0000-0000-000000000000}"/>
          </ac:grpSpMkLst>
        </pc:grpChg>
        <pc:grpChg chg="mod ord">
          <ac:chgData name="Ольга Ольга" userId="932be0b5980433a5" providerId="LiveId" clId="{44F604F6-D7CC-4406-A5F9-DCEBA05440AA}" dt="2022-02-19T16:49:59.217" v="301" actId="1076"/>
          <ac:grpSpMkLst>
            <pc:docMk/>
            <pc:sldMk cId="0" sldId="267"/>
            <ac:grpSpMk id="26" creationId="{00000000-0000-0000-0000-000000000000}"/>
          </ac:grpSpMkLst>
        </pc:grpChg>
        <pc:grpChg chg="mod">
          <ac:chgData name="Ольга Ольга" userId="932be0b5980433a5" providerId="LiveId" clId="{44F604F6-D7CC-4406-A5F9-DCEBA05440AA}" dt="2022-02-19T16:34:45.712" v="166" actId="1076"/>
          <ac:grpSpMkLst>
            <pc:docMk/>
            <pc:sldMk cId="0" sldId="267"/>
            <ac:grpSpMk id="40" creationId="{00000000-0000-0000-0000-000000000000}"/>
          </ac:grpSpMkLst>
        </pc:grpChg>
        <pc:grpChg chg="del">
          <ac:chgData name="Ольга Ольга" userId="932be0b5980433a5" providerId="LiveId" clId="{44F604F6-D7CC-4406-A5F9-DCEBA05440AA}" dt="2022-02-19T16:34:31.877" v="164" actId="478"/>
          <ac:grpSpMkLst>
            <pc:docMk/>
            <pc:sldMk cId="0" sldId="267"/>
            <ac:grpSpMk id="61" creationId="{00000000-0000-0000-0000-000000000000}"/>
          </ac:grpSpMkLst>
        </pc:grpChg>
        <pc:grpChg chg="add mod">
          <ac:chgData name="Ольга Ольга" userId="932be0b5980433a5" providerId="LiveId" clId="{44F604F6-D7CC-4406-A5F9-DCEBA05440AA}" dt="2022-02-19T16:50:26.047" v="306" actId="1076"/>
          <ac:grpSpMkLst>
            <pc:docMk/>
            <pc:sldMk cId="0" sldId="267"/>
            <ac:grpSpMk id="105" creationId="{48B3A68A-EB45-4057-943B-21184410A89F}"/>
          </ac:grpSpMkLst>
        </pc:grpChg>
        <pc:grpChg chg="add mod">
          <ac:chgData name="Ольга Ольга" userId="932be0b5980433a5" providerId="LiveId" clId="{44F604F6-D7CC-4406-A5F9-DCEBA05440AA}" dt="2022-02-19T16:50:13.239" v="303" actId="1076"/>
          <ac:grpSpMkLst>
            <pc:docMk/>
            <pc:sldMk cId="0" sldId="267"/>
            <ac:grpSpMk id="109" creationId="{0CE86DC0-6101-460D-A1AA-80ECA083CBB7}"/>
          </ac:grpSpMkLst>
        </pc:grpChg>
        <pc:picChg chg="mod">
          <ac:chgData name="Ольга Ольга" userId="932be0b5980433a5" providerId="LiveId" clId="{44F604F6-D7CC-4406-A5F9-DCEBA05440AA}" dt="2022-02-19T16:34:45.712" v="166" actId="1076"/>
          <ac:picMkLst>
            <pc:docMk/>
            <pc:sldMk cId="0" sldId="267"/>
            <ac:picMk id="36" creationId="{00000000-0000-0000-0000-000000000000}"/>
          </ac:picMkLst>
        </pc:picChg>
        <pc:picChg chg="mod">
          <ac:chgData name="Ольга Ольга" userId="932be0b5980433a5" providerId="LiveId" clId="{44F604F6-D7CC-4406-A5F9-DCEBA05440AA}" dt="2022-02-19T16:46:33.507" v="272"/>
          <ac:picMkLst>
            <pc:docMk/>
            <pc:sldMk cId="0" sldId="267"/>
            <ac:picMk id="107" creationId="{1D996AE4-29B5-418A-B09D-5B22B43A93B3}"/>
          </ac:picMkLst>
        </pc:picChg>
        <pc:picChg chg="mod">
          <ac:chgData name="Ольга Ольга" userId="932be0b5980433a5" providerId="LiveId" clId="{44F604F6-D7CC-4406-A5F9-DCEBA05440AA}" dt="2022-02-19T16:46:46.882" v="274" actId="1076"/>
          <ac:picMkLst>
            <pc:docMk/>
            <pc:sldMk cId="0" sldId="267"/>
            <ac:picMk id="108" creationId="{43B822B6-8664-4030-AFF8-3D26EFD0CDFF}"/>
          </ac:picMkLst>
        </pc:picChg>
      </pc:sldChg>
      <pc:sldChg chg="modSp del mod">
        <pc:chgData name="Ольга Ольга" userId="932be0b5980433a5" providerId="LiveId" clId="{44F604F6-D7CC-4406-A5F9-DCEBA05440AA}" dt="2022-02-19T16:46:15.177" v="268" actId="47"/>
        <pc:sldMkLst>
          <pc:docMk/>
          <pc:sldMk cId="0" sldId="268"/>
        </pc:sldMkLst>
        <pc:spChg chg="mod">
          <ac:chgData name="Ольга Ольга" userId="932be0b5980433a5" providerId="LiveId" clId="{44F604F6-D7CC-4406-A5F9-DCEBA05440AA}" dt="2022-02-19T16:35:51.748" v="178" actId="1076"/>
          <ac:spMkLst>
            <pc:docMk/>
            <pc:sldMk cId="0" sldId="268"/>
            <ac:spMk id="11" creationId="{00000000-0000-0000-0000-000000000000}"/>
          </ac:spMkLst>
        </pc:spChg>
      </pc:sldChg>
      <pc:sldChg chg="del">
        <pc:chgData name="Ольга Ольга" userId="932be0b5980433a5" providerId="LiveId" clId="{44F604F6-D7CC-4406-A5F9-DCEBA05440AA}" dt="2022-02-19T16:46:18.217" v="269" actId="47"/>
        <pc:sldMkLst>
          <pc:docMk/>
          <pc:sldMk cId="0" sldId="269"/>
        </pc:sldMkLst>
      </pc:sldChg>
      <pc:sldChg chg="del">
        <pc:chgData name="Ольга Ольга" userId="932be0b5980433a5" providerId="LiveId" clId="{44F604F6-D7CC-4406-A5F9-DCEBA05440AA}" dt="2022-02-19T16:46:20.077" v="270" actId="47"/>
        <pc:sldMkLst>
          <pc:docMk/>
          <pc:sldMk cId="0" sldId="270"/>
        </pc:sldMkLst>
      </pc:sldChg>
      <pc:sldChg chg="del">
        <pc:chgData name="Ольга Ольга" userId="932be0b5980433a5" providerId="LiveId" clId="{44F604F6-D7CC-4406-A5F9-DCEBA05440AA}" dt="2022-02-19T16:46:21.582" v="271" actId="47"/>
        <pc:sldMkLst>
          <pc:docMk/>
          <pc:sldMk cId="0" sldId="271"/>
        </pc:sldMkLst>
      </pc:sldChg>
      <pc:sldChg chg="del">
        <pc:chgData name="Ольга Ольга" userId="932be0b5980433a5" providerId="LiveId" clId="{44F604F6-D7CC-4406-A5F9-DCEBA05440AA}" dt="2022-02-19T16:49:08.767" v="290" actId="47"/>
        <pc:sldMkLst>
          <pc:docMk/>
          <pc:sldMk cId="0" sldId="272"/>
        </pc:sldMkLst>
      </pc:sldChg>
      <pc:sldChg chg="addSp modSp mod ord">
        <pc:chgData name="Ольга Ольга" userId="932be0b5980433a5" providerId="LiveId" clId="{44F604F6-D7CC-4406-A5F9-DCEBA05440AA}" dt="2022-02-19T17:40:08.868" v="741" actId="1076"/>
        <pc:sldMkLst>
          <pc:docMk/>
          <pc:sldMk cId="0" sldId="273"/>
        </pc:sldMkLst>
        <pc:picChg chg="add mod">
          <ac:chgData name="Ольга Ольга" userId="932be0b5980433a5" providerId="LiveId" clId="{44F604F6-D7CC-4406-A5F9-DCEBA05440AA}" dt="2022-02-19T17:40:08.868" v="741" actId="1076"/>
          <ac:picMkLst>
            <pc:docMk/>
            <pc:sldMk cId="0" sldId="273"/>
            <ac:picMk id="19" creationId="{45E7401A-AF01-43BB-86D2-3EE854D46A34}"/>
          </ac:picMkLst>
        </pc:picChg>
      </pc:sldChg>
      <pc:sldChg chg="addSp delSp modSp mod ord">
        <pc:chgData name="Ольга Ольга" userId="932be0b5980433a5" providerId="LiveId" clId="{44F604F6-D7CC-4406-A5F9-DCEBA05440AA}" dt="2022-02-19T17:35:27.978" v="700" actId="2711"/>
        <pc:sldMkLst>
          <pc:docMk/>
          <pc:sldMk cId="0" sldId="274"/>
        </pc:sldMkLst>
        <pc:spChg chg="mod">
          <ac:chgData name="Ольга Ольга" userId="932be0b5980433a5" providerId="LiveId" clId="{44F604F6-D7CC-4406-A5F9-DCEBA05440AA}" dt="2022-02-19T17:35:27.978" v="700" actId="2711"/>
          <ac:spMkLst>
            <pc:docMk/>
            <pc:sldMk cId="0" sldId="274"/>
            <ac:spMk id="5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5:27.978" v="700" actId="2711"/>
          <ac:spMkLst>
            <pc:docMk/>
            <pc:sldMk cId="0" sldId="274"/>
            <ac:spMk id="8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5:27.978" v="700" actId="2711"/>
          <ac:spMkLst>
            <pc:docMk/>
            <pc:sldMk cId="0" sldId="274"/>
            <ac:spMk id="10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5:27.978" v="700" actId="2711"/>
          <ac:spMkLst>
            <pc:docMk/>
            <pc:sldMk cId="0" sldId="274"/>
            <ac:spMk id="12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5:27.978" v="700" actId="2711"/>
          <ac:spMkLst>
            <pc:docMk/>
            <pc:sldMk cId="0" sldId="274"/>
            <ac:spMk id="15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5:27.978" v="700" actId="2711"/>
          <ac:spMkLst>
            <pc:docMk/>
            <pc:sldMk cId="0" sldId="274"/>
            <ac:spMk id="17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5:27.978" v="700" actId="2711"/>
          <ac:spMkLst>
            <pc:docMk/>
            <pc:sldMk cId="0" sldId="274"/>
            <ac:spMk id="19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5:27.978" v="700" actId="2711"/>
          <ac:spMkLst>
            <pc:docMk/>
            <pc:sldMk cId="0" sldId="274"/>
            <ac:spMk id="22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5:27.978" v="700" actId="2711"/>
          <ac:spMkLst>
            <pc:docMk/>
            <pc:sldMk cId="0" sldId="274"/>
            <ac:spMk id="30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5:27.978" v="700" actId="2711"/>
          <ac:spMkLst>
            <pc:docMk/>
            <pc:sldMk cId="0" sldId="274"/>
            <ac:spMk id="31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5:27.978" v="700" actId="2711"/>
          <ac:spMkLst>
            <pc:docMk/>
            <pc:sldMk cId="0" sldId="274"/>
            <ac:spMk id="32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5:27.978" v="700" actId="2711"/>
          <ac:spMkLst>
            <pc:docMk/>
            <pc:sldMk cId="0" sldId="274"/>
            <ac:spMk id="33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5:27.978" v="700" actId="2711"/>
          <ac:spMkLst>
            <pc:docMk/>
            <pc:sldMk cId="0" sldId="274"/>
            <ac:spMk id="34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5:27.978" v="700" actId="2711"/>
          <ac:spMkLst>
            <pc:docMk/>
            <pc:sldMk cId="0" sldId="274"/>
            <ac:spMk id="35" creationId="{00000000-0000-0000-0000-000000000000}"/>
          </ac:spMkLst>
        </pc:spChg>
        <pc:spChg chg="del mod">
          <ac:chgData name="Ольга Ольга" userId="932be0b5980433a5" providerId="LiveId" clId="{44F604F6-D7CC-4406-A5F9-DCEBA05440AA}" dt="2022-02-19T16:11:46.577" v="45" actId="478"/>
          <ac:spMkLst>
            <pc:docMk/>
            <pc:sldMk cId="0" sldId="274"/>
            <ac:spMk id="37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5:27.978" v="700" actId="2711"/>
          <ac:spMkLst>
            <pc:docMk/>
            <pc:sldMk cId="0" sldId="274"/>
            <ac:spMk id="39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5:27.978" v="700" actId="2711"/>
          <ac:spMkLst>
            <pc:docMk/>
            <pc:sldMk cId="0" sldId="274"/>
            <ac:spMk id="40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5:27.978" v="700" actId="2711"/>
          <ac:spMkLst>
            <pc:docMk/>
            <pc:sldMk cId="0" sldId="274"/>
            <ac:spMk id="41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5:27.978" v="700" actId="2711"/>
          <ac:spMkLst>
            <pc:docMk/>
            <pc:sldMk cId="0" sldId="274"/>
            <ac:spMk id="50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5:27.978" v="700" actId="2711"/>
          <ac:spMkLst>
            <pc:docMk/>
            <pc:sldMk cId="0" sldId="274"/>
            <ac:spMk id="65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5:27.978" v="700" actId="2711"/>
          <ac:spMkLst>
            <pc:docMk/>
            <pc:sldMk cId="0" sldId="274"/>
            <ac:spMk id="96" creationId="{15D9AC2A-977F-4383-B03C-E4DDC57F7B8F}"/>
          </ac:spMkLst>
        </pc:spChg>
        <pc:spChg chg="mod">
          <ac:chgData name="Ольга Ольга" userId="932be0b5980433a5" providerId="LiveId" clId="{44F604F6-D7CC-4406-A5F9-DCEBA05440AA}" dt="2022-02-19T17:35:27.978" v="700" actId="2711"/>
          <ac:spMkLst>
            <pc:docMk/>
            <pc:sldMk cId="0" sldId="274"/>
            <ac:spMk id="97" creationId="{774F1EFC-9236-4BA5-913D-EB0DAEE6C9DF}"/>
          </ac:spMkLst>
        </pc:spChg>
        <pc:spChg chg="mod">
          <ac:chgData name="Ольга Ольга" userId="932be0b5980433a5" providerId="LiveId" clId="{44F604F6-D7CC-4406-A5F9-DCEBA05440AA}" dt="2022-02-19T17:35:27.978" v="700" actId="2711"/>
          <ac:spMkLst>
            <pc:docMk/>
            <pc:sldMk cId="0" sldId="274"/>
            <ac:spMk id="106" creationId="{B8CB756E-CD3F-43B2-99D7-E519B4D8682E}"/>
          </ac:spMkLst>
        </pc:spChg>
        <pc:spChg chg="mod">
          <ac:chgData name="Ольга Ольга" userId="932be0b5980433a5" providerId="LiveId" clId="{44F604F6-D7CC-4406-A5F9-DCEBA05440AA}" dt="2022-02-19T17:35:27.978" v="700" actId="2711"/>
          <ac:spMkLst>
            <pc:docMk/>
            <pc:sldMk cId="0" sldId="274"/>
            <ac:spMk id="107" creationId="{BEEF8A75-4036-4991-B565-FB18E3A1B95F}"/>
          </ac:spMkLst>
        </pc:spChg>
        <pc:spChg chg="mod">
          <ac:chgData name="Ольга Ольга" userId="932be0b5980433a5" providerId="LiveId" clId="{44F604F6-D7CC-4406-A5F9-DCEBA05440AA}" dt="2022-02-19T17:35:27.978" v="700" actId="2711"/>
          <ac:spMkLst>
            <pc:docMk/>
            <pc:sldMk cId="0" sldId="274"/>
            <ac:spMk id="110" creationId="{7613F138-F8AC-441D-9D0E-CE9814456BC3}"/>
          </ac:spMkLst>
        </pc:spChg>
        <pc:spChg chg="mod">
          <ac:chgData name="Ольга Ольга" userId="932be0b5980433a5" providerId="LiveId" clId="{44F604F6-D7CC-4406-A5F9-DCEBA05440AA}" dt="2022-02-19T17:35:27.978" v="700" actId="2711"/>
          <ac:spMkLst>
            <pc:docMk/>
            <pc:sldMk cId="0" sldId="274"/>
            <ac:spMk id="111" creationId="{08B0B1A5-32F9-439B-8358-02AD70A4EC2C}"/>
          </ac:spMkLst>
        </pc:spChg>
        <pc:spChg chg="mod">
          <ac:chgData name="Ольга Ольга" userId="932be0b5980433a5" providerId="LiveId" clId="{44F604F6-D7CC-4406-A5F9-DCEBA05440AA}" dt="2022-02-19T17:35:27.978" v="700" actId="2711"/>
          <ac:spMkLst>
            <pc:docMk/>
            <pc:sldMk cId="0" sldId="274"/>
            <ac:spMk id="112" creationId="{0C262976-4AD3-4C0B-9294-107771141988}"/>
          </ac:spMkLst>
        </pc:spChg>
        <pc:spChg chg="mod">
          <ac:chgData name="Ольга Ольга" userId="932be0b5980433a5" providerId="LiveId" clId="{44F604F6-D7CC-4406-A5F9-DCEBA05440AA}" dt="2022-02-19T17:35:27.978" v="700" actId="2711"/>
          <ac:spMkLst>
            <pc:docMk/>
            <pc:sldMk cId="0" sldId="274"/>
            <ac:spMk id="113" creationId="{725B11C2-26BC-42E7-9B32-1405A13A8240}"/>
          </ac:spMkLst>
        </pc:spChg>
        <pc:spChg chg="mod">
          <ac:chgData name="Ольга Ольга" userId="932be0b5980433a5" providerId="LiveId" clId="{44F604F6-D7CC-4406-A5F9-DCEBA05440AA}" dt="2022-02-19T17:35:27.978" v="700" actId="2711"/>
          <ac:spMkLst>
            <pc:docMk/>
            <pc:sldMk cId="0" sldId="274"/>
            <ac:spMk id="114" creationId="{2BC9DFCD-1F08-45A0-9016-26A8913ADB50}"/>
          </ac:spMkLst>
        </pc:spChg>
        <pc:spChg chg="mod">
          <ac:chgData name="Ольга Ольга" userId="932be0b5980433a5" providerId="LiveId" clId="{44F604F6-D7CC-4406-A5F9-DCEBA05440AA}" dt="2022-02-19T17:35:27.978" v="700" actId="2711"/>
          <ac:spMkLst>
            <pc:docMk/>
            <pc:sldMk cId="0" sldId="274"/>
            <ac:spMk id="115" creationId="{BB0F02E1-2914-4B45-8D3B-7ECDD1A8DA6C}"/>
          </ac:spMkLst>
        </pc:spChg>
        <pc:spChg chg="mod">
          <ac:chgData name="Ольга Ольга" userId="932be0b5980433a5" providerId="LiveId" clId="{44F604F6-D7CC-4406-A5F9-DCEBA05440AA}" dt="2022-02-19T17:35:27.978" v="700" actId="2711"/>
          <ac:spMkLst>
            <pc:docMk/>
            <pc:sldMk cId="0" sldId="274"/>
            <ac:spMk id="116" creationId="{9AF78D81-70DC-452B-BAEC-C1D33BCC11D1}"/>
          </ac:spMkLst>
        </pc:spChg>
        <pc:spChg chg="mod">
          <ac:chgData name="Ольга Ольга" userId="932be0b5980433a5" providerId="LiveId" clId="{44F604F6-D7CC-4406-A5F9-DCEBA05440AA}" dt="2022-02-19T17:35:27.978" v="700" actId="2711"/>
          <ac:spMkLst>
            <pc:docMk/>
            <pc:sldMk cId="0" sldId="274"/>
            <ac:spMk id="117" creationId="{7F0F8D0F-B585-481C-A5B4-0EBEC1487EAE}"/>
          </ac:spMkLst>
        </pc:spChg>
        <pc:spChg chg="mod">
          <ac:chgData name="Ольга Ольга" userId="932be0b5980433a5" providerId="LiveId" clId="{44F604F6-D7CC-4406-A5F9-DCEBA05440AA}" dt="2022-02-19T17:35:27.978" v="700" actId="2711"/>
          <ac:spMkLst>
            <pc:docMk/>
            <pc:sldMk cId="0" sldId="274"/>
            <ac:spMk id="118" creationId="{97D4FC6A-C39E-44E1-8C21-3FE97F22575C}"/>
          </ac:spMkLst>
        </pc:spChg>
        <pc:spChg chg="mod">
          <ac:chgData name="Ольга Ольга" userId="932be0b5980433a5" providerId="LiveId" clId="{44F604F6-D7CC-4406-A5F9-DCEBA05440AA}" dt="2022-02-19T17:35:27.978" v="700" actId="2711"/>
          <ac:spMkLst>
            <pc:docMk/>
            <pc:sldMk cId="0" sldId="274"/>
            <ac:spMk id="119" creationId="{AA27F3C0-35E2-4BA0-A290-6F9624B16BC1}"/>
          </ac:spMkLst>
        </pc:spChg>
        <pc:grpChg chg="mod">
          <ac:chgData name="Ольга Ольга" userId="932be0b5980433a5" providerId="LiveId" clId="{44F604F6-D7CC-4406-A5F9-DCEBA05440AA}" dt="2022-02-19T16:07:59.767" v="7" actId="14100"/>
          <ac:grpSpMkLst>
            <pc:docMk/>
            <pc:sldMk cId="0" sldId="274"/>
            <ac:grpSpMk id="4" creationId="{00000000-0000-0000-0000-000000000000}"/>
          </ac:grpSpMkLst>
        </pc:grpChg>
        <pc:grpChg chg="mod">
          <ac:chgData name="Ольга Ольга" userId="932be0b5980433a5" providerId="LiveId" clId="{44F604F6-D7CC-4406-A5F9-DCEBA05440AA}" dt="2022-02-19T16:51:57.847" v="317" actId="207"/>
          <ac:grpSpMkLst>
            <pc:docMk/>
            <pc:sldMk cId="0" sldId="274"/>
            <ac:grpSpMk id="49" creationId="{00000000-0000-0000-0000-000000000000}"/>
          </ac:grpSpMkLst>
        </pc:grpChg>
        <pc:grpChg chg="add mod">
          <ac:chgData name="Ольга Ольга" userId="932be0b5980433a5" providerId="LiveId" clId="{44F604F6-D7CC-4406-A5F9-DCEBA05440AA}" dt="2022-02-19T16:51:57.847" v="317" actId="207"/>
          <ac:grpSpMkLst>
            <pc:docMk/>
            <pc:sldMk cId="0" sldId="274"/>
            <ac:grpSpMk id="141" creationId="{CF31A69E-9C7B-461E-AAA3-E9DFE7C78160}"/>
          </ac:grpSpMkLst>
        </pc:grpChg>
        <pc:picChg chg="mod">
          <ac:chgData name="Ольга Ольга" userId="932be0b5980433a5" providerId="LiveId" clId="{44F604F6-D7CC-4406-A5F9-DCEBA05440AA}" dt="2022-02-19T16:51:57.847" v="317" actId="207"/>
          <ac:picMkLst>
            <pc:docMk/>
            <pc:sldMk cId="0" sldId="274"/>
            <ac:picMk id="51" creationId="{00000000-0000-0000-0000-000000000000}"/>
          </ac:picMkLst>
        </pc:picChg>
        <pc:picChg chg="mod">
          <ac:chgData name="Ольга Ольга" userId="932be0b5980433a5" providerId="LiveId" clId="{44F604F6-D7CC-4406-A5F9-DCEBA05440AA}" dt="2022-02-19T16:51:57.847" v="317" actId="207"/>
          <ac:picMkLst>
            <pc:docMk/>
            <pc:sldMk cId="0" sldId="274"/>
            <ac:picMk id="52" creationId="{00000000-0000-0000-0000-000000000000}"/>
          </ac:picMkLst>
        </pc:picChg>
        <pc:picChg chg="mod">
          <ac:chgData name="Ольга Ольга" userId="932be0b5980433a5" providerId="LiveId" clId="{44F604F6-D7CC-4406-A5F9-DCEBA05440AA}" dt="2022-02-19T16:51:57.847" v="317" actId="207"/>
          <ac:picMkLst>
            <pc:docMk/>
            <pc:sldMk cId="0" sldId="274"/>
            <ac:picMk id="53" creationId="{00000000-0000-0000-0000-000000000000}"/>
          </ac:picMkLst>
        </pc:picChg>
        <pc:picChg chg="mod">
          <ac:chgData name="Ольга Ольга" userId="932be0b5980433a5" providerId="LiveId" clId="{44F604F6-D7CC-4406-A5F9-DCEBA05440AA}" dt="2022-02-19T16:51:57.847" v="317" actId="207"/>
          <ac:picMkLst>
            <pc:docMk/>
            <pc:sldMk cId="0" sldId="274"/>
            <ac:picMk id="54" creationId="{00000000-0000-0000-0000-000000000000}"/>
          </ac:picMkLst>
        </pc:picChg>
        <pc:picChg chg="mod">
          <ac:chgData name="Ольга Ольга" userId="932be0b5980433a5" providerId="LiveId" clId="{44F604F6-D7CC-4406-A5F9-DCEBA05440AA}" dt="2022-02-19T16:51:57.847" v="317" actId="207"/>
          <ac:picMkLst>
            <pc:docMk/>
            <pc:sldMk cId="0" sldId="274"/>
            <ac:picMk id="100" creationId="{E5E24578-E157-476A-B128-CAEA6B3BA040}"/>
          </ac:picMkLst>
        </pc:picChg>
        <pc:picChg chg="add del mod">
          <ac:chgData name="Ольга Ольга" userId="932be0b5980433a5" providerId="LiveId" clId="{44F604F6-D7CC-4406-A5F9-DCEBA05440AA}" dt="2022-02-19T16:51:57.847" v="317" actId="207"/>
          <ac:picMkLst>
            <pc:docMk/>
            <pc:sldMk cId="0" sldId="274"/>
            <ac:picMk id="101" creationId="{F2EA740B-AE08-4207-8C07-5731E99DAD66}"/>
          </ac:picMkLst>
        </pc:picChg>
        <pc:picChg chg="mod">
          <ac:chgData name="Ольга Ольга" userId="932be0b5980433a5" providerId="LiveId" clId="{44F604F6-D7CC-4406-A5F9-DCEBA05440AA}" dt="2022-02-19T16:51:57.847" v="317" actId="207"/>
          <ac:picMkLst>
            <pc:docMk/>
            <pc:sldMk cId="0" sldId="274"/>
            <ac:picMk id="109" creationId="{287AD506-204A-4901-B85B-675268511782}"/>
          </ac:picMkLst>
        </pc:picChg>
        <pc:cxnChg chg="add mod">
          <ac:chgData name="Ольга Ольга" userId="932be0b5980433a5" providerId="LiveId" clId="{44F604F6-D7CC-4406-A5F9-DCEBA05440AA}" dt="2022-02-19T16:08:54.407" v="15" actId="14100"/>
          <ac:cxnSpMkLst>
            <pc:docMk/>
            <pc:sldMk cId="0" sldId="274"/>
            <ac:cxnSpMk id="121" creationId="{833FC759-E1EA-4627-A2BF-D2837D417F05}"/>
          </ac:cxnSpMkLst>
        </pc:cxnChg>
        <pc:cxnChg chg="add mod">
          <ac:chgData name="Ольга Ольга" userId="932be0b5980433a5" providerId="LiveId" clId="{44F604F6-D7CC-4406-A5F9-DCEBA05440AA}" dt="2022-02-19T16:51:57.847" v="317" actId="207"/>
          <ac:cxnSpMkLst>
            <pc:docMk/>
            <pc:sldMk cId="0" sldId="274"/>
            <ac:cxnSpMk id="125" creationId="{4D0A60ED-9181-4A27-9414-115830A5FF73}"/>
          </ac:cxnSpMkLst>
        </pc:cxnChg>
        <pc:cxnChg chg="add del mod">
          <ac:chgData name="Ольга Ольга" userId="932be0b5980433a5" providerId="LiveId" clId="{44F604F6-D7CC-4406-A5F9-DCEBA05440AA}" dt="2022-02-19T16:10:41.237" v="33" actId="478"/>
          <ac:cxnSpMkLst>
            <pc:docMk/>
            <pc:sldMk cId="0" sldId="274"/>
            <ac:cxnSpMk id="127" creationId="{28EB9C61-56EE-43FE-9FE2-EFC20302CB2E}"/>
          </ac:cxnSpMkLst>
        </pc:cxnChg>
        <pc:cxnChg chg="add mod">
          <ac:chgData name="Ольга Ольга" userId="932be0b5980433a5" providerId="LiveId" clId="{44F604F6-D7CC-4406-A5F9-DCEBA05440AA}" dt="2022-02-19T16:18:32.727" v="69" actId="1076"/>
          <ac:cxnSpMkLst>
            <pc:docMk/>
            <pc:sldMk cId="0" sldId="274"/>
            <ac:cxnSpMk id="129" creationId="{804524E0-76DE-492F-997A-3931FF08FF48}"/>
          </ac:cxnSpMkLst>
        </pc:cxnChg>
        <pc:cxnChg chg="add mod">
          <ac:chgData name="Ольга Ольга" userId="932be0b5980433a5" providerId="LiveId" clId="{44F604F6-D7CC-4406-A5F9-DCEBA05440AA}" dt="2022-02-19T16:51:57.847" v="317" actId="207"/>
          <ac:cxnSpMkLst>
            <pc:docMk/>
            <pc:sldMk cId="0" sldId="274"/>
            <ac:cxnSpMk id="131" creationId="{AE8F16B6-9856-4D4F-A1DB-D7CE80420831}"/>
          </ac:cxnSpMkLst>
        </pc:cxnChg>
        <pc:cxnChg chg="add mod">
          <ac:chgData name="Ольга Ольга" userId="932be0b5980433a5" providerId="LiveId" clId="{44F604F6-D7CC-4406-A5F9-DCEBA05440AA}" dt="2022-02-19T16:51:57.847" v="317" actId="207"/>
          <ac:cxnSpMkLst>
            <pc:docMk/>
            <pc:sldMk cId="0" sldId="274"/>
            <ac:cxnSpMk id="133" creationId="{870F4DB0-FE65-4A64-9D89-14A76DDC2218}"/>
          </ac:cxnSpMkLst>
        </pc:cxnChg>
        <pc:cxnChg chg="add mod">
          <ac:chgData name="Ольга Ольга" userId="932be0b5980433a5" providerId="LiveId" clId="{44F604F6-D7CC-4406-A5F9-DCEBA05440AA}" dt="2022-02-19T16:51:57.847" v="317" actId="207"/>
          <ac:cxnSpMkLst>
            <pc:docMk/>
            <pc:sldMk cId="0" sldId="274"/>
            <ac:cxnSpMk id="134" creationId="{9BF6307D-3EBA-4A27-A16B-DA9355535BB5}"/>
          </ac:cxnSpMkLst>
        </pc:cxnChg>
        <pc:cxnChg chg="add mod">
          <ac:chgData name="Ольга Ольга" userId="932be0b5980433a5" providerId="LiveId" clId="{44F604F6-D7CC-4406-A5F9-DCEBA05440AA}" dt="2022-02-19T16:51:57.847" v="317" actId="207"/>
          <ac:cxnSpMkLst>
            <pc:docMk/>
            <pc:sldMk cId="0" sldId="274"/>
            <ac:cxnSpMk id="135" creationId="{DAF94091-C73A-44CB-887F-F93C2EC26B16}"/>
          </ac:cxnSpMkLst>
        </pc:cxnChg>
        <pc:cxnChg chg="add mod">
          <ac:chgData name="Ольга Ольга" userId="932be0b5980433a5" providerId="LiveId" clId="{44F604F6-D7CC-4406-A5F9-DCEBA05440AA}" dt="2022-02-19T16:51:57.847" v="317" actId="207"/>
          <ac:cxnSpMkLst>
            <pc:docMk/>
            <pc:sldMk cId="0" sldId="274"/>
            <ac:cxnSpMk id="136" creationId="{5D80FBBB-0336-49AF-8D3B-CE381C00124C}"/>
          </ac:cxnSpMkLst>
        </pc:cxnChg>
        <pc:cxnChg chg="add mod">
          <ac:chgData name="Ольга Ольга" userId="932be0b5980433a5" providerId="LiveId" clId="{44F604F6-D7CC-4406-A5F9-DCEBA05440AA}" dt="2022-02-19T16:51:57.847" v="317" actId="207"/>
          <ac:cxnSpMkLst>
            <pc:docMk/>
            <pc:sldMk cId="0" sldId="274"/>
            <ac:cxnSpMk id="137" creationId="{76AB27E4-A19A-4EBC-B6B2-93ED35970451}"/>
          </ac:cxnSpMkLst>
        </pc:cxnChg>
        <pc:cxnChg chg="add mod">
          <ac:chgData name="Ольга Ольга" userId="932be0b5980433a5" providerId="LiveId" clId="{44F604F6-D7CC-4406-A5F9-DCEBA05440AA}" dt="2022-02-19T16:51:57.847" v="317" actId="207"/>
          <ac:cxnSpMkLst>
            <pc:docMk/>
            <pc:sldMk cId="0" sldId="274"/>
            <ac:cxnSpMk id="138" creationId="{DBD9EF9A-CCCC-445B-9943-D3C09DAD8B66}"/>
          </ac:cxnSpMkLst>
        </pc:cxnChg>
        <pc:cxnChg chg="add mod">
          <ac:chgData name="Ольга Ольга" userId="932be0b5980433a5" providerId="LiveId" clId="{44F604F6-D7CC-4406-A5F9-DCEBA05440AA}" dt="2022-02-19T16:51:57.847" v="317" actId="207"/>
          <ac:cxnSpMkLst>
            <pc:docMk/>
            <pc:sldMk cId="0" sldId="274"/>
            <ac:cxnSpMk id="139" creationId="{F6A8209E-F78C-496C-9C2F-11F3A61AD1F6}"/>
          </ac:cxnSpMkLst>
        </pc:cxnChg>
        <pc:cxnChg chg="add mod">
          <ac:chgData name="Ольга Ольга" userId="932be0b5980433a5" providerId="LiveId" clId="{44F604F6-D7CC-4406-A5F9-DCEBA05440AA}" dt="2022-02-19T16:51:57.847" v="317" actId="207"/>
          <ac:cxnSpMkLst>
            <pc:docMk/>
            <pc:sldMk cId="0" sldId="274"/>
            <ac:cxnSpMk id="140" creationId="{C66B4BFC-2DF7-49EB-870C-2F9D2A6A3D2B}"/>
          </ac:cxnSpMkLst>
        </pc:cxnChg>
        <pc:cxnChg chg="add mod">
          <ac:chgData name="Ольга Ольга" userId="932be0b5980433a5" providerId="LiveId" clId="{44F604F6-D7CC-4406-A5F9-DCEBA05440AA}" dt="2022-02-19T16:15:05.747" v="67" actId="14100"/>
          <ac:cxnSpMkLst>
            <pc:docMk/>
            <pc:sldMk cId="0" sldId="274"/>
            <ac:cxnSpMk id="142" creationId="{8BDB9F71-D1AD-4A59-820C-0DD76C0A83FD}"/>
          </ac:cxnSpMkLst>
        </pc:cxnChg>
        <pc:cxnChg chg="add mod">
          <ac:chgData name="Ольга Ольга" userId="932be0b5980433a5" providerId="LiveId" clId="{44F604F6-D7CC-4406-A5F9-DCEBA05440AA}" dt="2022-02-19T16:18:51.667" v="73" actId="14100"/>
          <ac:cxnSpMkLst>
            <pc:docMk/>
            <pc:sldMk cId="0" sldId="274"/>
            <ac:cxnSpMk id="144" creationId="{2D882ED6-C2D3-4306-8E1C-A8D5427C8024}"/>
          </ac:cxnSpMkLst>
        </pc:cxnChg>
        <pc:cxnChg chg="add mod">
          <ac:chgData name="Ольга Ольга" userId="932be0b5980433a5" providerId="LiveId" clId="{44F604F6-D7CC-4406-A5F9-DCEBA05440AA}" dt="2022-02-19T16:19:03.227" v="74" actId="571"/>
          <ac:cxnSpMkLst>
            <pc:docMk/>
            <pc:sldMk cId="0" sldId="274"/>
            <ac:cxnSpMk id="147" creationId="{DAFEEE00-97CA-4015-8E31-417792FCE3B3}"/>
          </ac:cxnSpMkLst>
        </pc:cxnChg>
        <pc:cxnChg chg="add mod">
          <ac:chgData name="Ольга Ольга" userId="932be0b5980433a5" providerId="LiveId" clId="{44F604F6-D7CC-4406-A5F9-DCEBA05440AA}" dt="2022-02-19T16:19:35.687" v="78" actId="14100"/>
          <ac:cxnSpMkLst>
            <pc:docMk/>
            <pc:sldMk cId="0" sldId="274"/>
            <ac:cxnSpMk id="148" creationId="{98D4DB97-52AD-4862-BDFA-60D74FDA5F1F}"/>
          </ac:cxnSpMkLst>
        </pc:cxnChg>
      </pc:sldChg>
      <pc:sldChg chg="del">
        <pc:chgData name="Ольга Ольга" userId="932be0b5980433a5" providerId="LiveId" clId="{44F604F6-D7CC-4406-A5F9-DCEBA05440AA}" dt="2022-02-19T17:34:52.983" v="698" actId="47"/>
        <pc:sldMkLst>
          <pc:docMk/>
          <pc:sldMk cId="0" sldId="275"/>
        </pc:sldMkLst>
      </pc:sldChg>
      <pc:sldChg chg="addSp delSp modSp mod">
        <pc:chgData name="Ольга Ольга" userId="932be0b5980433a5" providerId="LiveId" clId="{44F604F6-D7CC-4406-A5F9-DCEBA05440AA}" dt="2022-02-19T17:48:17.408" v="805" actId="14100"/>
        <pc:sldMkLst>
          <pc:docMk/>
          <pc:sldMk cId="0" sldId="276"/>
        </pc:sldMkLst>
        <pc:spChg chg="del mod">
          <ac:chgData name="Ольга Ольга" userId="932be0b5980433a5" providerId="LiveId" clId="{44F604F6-D7CC-4406-A5F9-DCEBA05440AA}" dt="2022-02-19T17:06:30.292" v="494" actId="478"/>
          <ac:spMkLst>
            <pc:docMk/>
            <pc:sldMk cId="0" sldId="276"/>
            <ac:spMk id="3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5:48.773" v="701" actId="2711"/>
          <ac:spMkLst>
            <pc:docMk/>
            <pc:sldMk cId="0" sldId="276"/>
            <ac:spMk id="4" creationId="{00000000-0000-0000-0000-000000000000}"/>
          </ac:spMkLst>
        </pc:spChg>
        <pc:spChg chg="del">
          <ac:chgData name="Ольга Ольга" userId="932be0b5980433a5" providerId="LiveId" clId="{44F604F6-D7CC-4406-A5F9-DCEBA05440AA}" dt="2022-02-19T16:56:26.858" v="453" actId="478"/>
          <ac:spMkLst>
            <pc:docMk/>
            <pc:sldMk cId="0" sldId="276"/>
            <ac:spMk id="5" creationId="{00000000-0000-0000-0000-000000000000}"/>
          </ac:spMkLst>
        </pc:spChg>
        <pc:spChg chg="del">
          <ac:chgData name="Ольга Ольга" userId="932be0b5980433a5" providerId="LiveId" clId="{44F604F6-D7CC-4406-A5F9-DCEBA05440AA}" dt="2022-02-19T17:06:19.188" v="489" actId="478"/>
          <ac:spMkLst>
            <pc:docMk/>
            <pc:sldMk cId="0" sldId="276"/>
            <ac:spMk id="6" creationId="{00000000-0000-0000-0000-000000000000}"/>
          </ac:spMkLst>
        </pc:spChg>
        <pc:spChg chg="del">
          <ac:chgData name="Ольга Ольга" userId="932be0b5980433a5" providerId="LiveId" clId="{44F604F6-D7CC-4406-A5F9-DCEBA05440AA}" dt="2022-02-19T17:06:19.188" v="489" actId="478"/>
          <ac:spMkLst>
            <pc:docMk/>
            <pc:sldMk cId="0" sldId="276"/>
            <ac:spMk id="7" creationId="{00000000-0000-0000-0000-000000000000}"/>
          </ac:spMkLst>
        </pc:spChg>
        <pc:spChg chg="del">
          <ac:chgData name="Ольга Ольга" userId="932be0b5980433a5" providerId="LiveId" clId="{44F604F6-D7CC-4406-A5F9-DCEBA05440AA}" dt="2022-02-19T17:06:19.188" v="489" actId="478"/>
          <ac:spMkLst>
            <pc:docMk/>
            <pc:sldMk cId="0" sldId="276"/>
            <ac:spMk id="8" creationId="{00000000-0000-0000-0000-000000000000}"/>
          </ac:spMkLst>
        </pc:spChg>
        <pc:spChg chg="del">
          <ac:chgData name="Ольга Ольга" userId="932be0b5980433a5" providerId="LiveId" clId="{44F604F6-D7CC-4406-A5F9-DCEBA05440AA}" dt="2022-02-19T17:06:19.188" v="489" actId="478"/>
          <ac:spMkLst>
            <pc:docMk/>
            <pc:sldMk cId="0" sldId="276"/>
            <ac:spMk id="9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5:48.773" v="701" actId="2711"/>
          <ac:spMkLst>
            <pc:docMk/>
            <pc:sldMk cId="0" sldId="276"/>
            <ac:spMk id="10" creationId="{00000000-0000-0000-0000-000000000000}"/>
          </ac:spMkLst>
        </pc:spChg>
        <pc:spChg chg="del mod">
          <ac:chgData name="Ольга Ольга" userId="932be0b5980433a5" providerId="LiveId" clId="{44F604F6-D7CC-4406-A5F9-DCEBA05440AA}" dt="2022-02-19T16:56:34.227" v="455" actId="478"/>
          <ac:spMkLst>
            <pc:docMk/>
            <pc:sldMk cId="0" sldId="276"/>
            <ac:spMk id="11" creationId="{00000000-0000-0000-0000-000000000000}"/>
          </ac:spMkLst>
        </pc:spChg>
        <pc:spChg chg="add del mod">
          <ac:chgData name="Ольга Ольга" userId="932be0b5980433a5" providerId="LiveId" clId="{44F604F6-D7CC-4406-A5F9-DCEBA05440AA}" dt="2022-02-19T17:35:48.773" v="701" actId="2711"/>
          <ac:spMkLst>
            <pc:docMk/>
            <pc:sldMk cId="0" sldId="276"/>
            <ac:spMk id="12" creationId="{00000000-0000-0000-0000-000000000000}"/>
          </ac:spMkLst>
        </pc:spChg>
        <pc:spChg chg="del mod">
          <ac:chgData name="Ольга Ольга" userId="932be0b5980433a5" providerId="LiveId" clId="{44F604F6-D7CC-4406-A5F9-DCEBA05440AA}" dt="2022-02-19T17:03:46.297" v="475"/>
          <ac:spMkLst>
            <pc:docMk/>
            <pc:sldMk cId="0" sldId="276"/>
            <ac:spMk id="13" creationId="{00000000-0000-0000-0000-000000000000}"/>
          </ac:spMkLst>
        </pc:spChg>
        <pc:spChg chg="del">
          <ac:chgData name="Ольга Ольга" userId="932be0b5980433a5" providerId="LiveId" clId="{44F604F6-D7CC-4406-A5F9-DCEBA05440AA}" dt="2022-02-19T17:07:31.432" v="509" actId="478"/>
          <ac:spMkLst>
            <pc:docMk/>
            <pc:sldMk cId="0" sldId="276"/>
            <ac:spMk id="14" creationId="{00000000-0000-0000-0000-000000000000}"/>
          </ac:spMkLst>
        </pc:spChg>
        <pc:spChg chg="del">
          <ac:chgData name="Ольга Ольга" userId="932be0b5980433a5" providerId="LiveId" clId="{44F604F6-D7CC-4406-A5F9-DCEBA05440AA}" dt="2022-02-19T17:06:11.898" v="488" actId="478"/>
          <ac:spMkLst>
            <pc:docMk/>
            <pc:sldMk cId="0" sldId="276"/>
            <ac:spMk id="15" creationId="{00000000-0000-0000-0000-000000000000}"/>
          </ac:spMkLst>
        </pc:spChg>
        <pc:spChg chg="del mod">
          <ac:chgData name="Ольга Ольга" userId="932be0b5980433a5" providerId="LiveId" clId="{44F604F6-D7CC-4406-A5F9-DCEBA05440AA}" dt="2022-02-19T17:06:40.642" v="498" actId="478"/>
          <ac:spMkLst>
            <pc:docMk/>
            <pc:sldMk cId="0" sldId="276"/>
            <ac:spMk id="16" creationId="{00000000-0000-0000-0000-000000000000}"/>
          </ac:spMkLst>
        </pc:spChg>
        <pc:spChg chg="del">
          <ac:chgData name="Ольга Ольга" userId="932be0b5980433a5" providerId="LiveId" clId="{44F604F6-D7CC-4406-A5F9-DCEBA05440AA}" dt="2022-02-19T17:06:08.293" v="487" actId="478"/>
          <ac:spMkLst>
            <pc:docMk/>
            <pc:sldMk cId="0" sldId="276"/>
            <ac:spMk id="17" creationId="{00000000-0000-0000-0000-000000000000}"/>
          </ac:spMkLst>
        </pc:spChg>
        <pc:spChg chg="del">
          <ac:chgData name="Ольга Ольга" userId="932be0b5980433a5" providerId="LiveId" clId="{44F604F6-D7CC-4406-A5F9-DCEBA05440AA}" dt="2022-02-19T17:06:19.188" v="489" actId="478"/>
          <ac:spMkLst>
            <pc:docMk/>
            <pc:sldMk cId="0" sldId="276"/>
            <ac:spMk id="18" creationId="{00000000-0000-0000-0000-000000000000}"/>
          </ac:spMkLst>
        </pc:spChg>
        <pc:spChg chg="del">
          <ac:chgData name="Ольга Ольга" userId="932be0b5980433a5" providerId="LiveId" clId="{44F604F6-D7CC-4406-A5F9-DCEBA05440AA}" dt="2022-02-19T17:06:19.188" v="489" actId="478"/>
          <ac:spMkLst>
            <pc:docMk/>
            <pc:sldMk cId="0" sldId="276"/>
            <ac:spMk id="19" creationId="{00000000-0000-0000-0000-000000000000}"/>
          </ac:spMkLst>
        </pc:spChg>
        <pc:spChg chg="del">
          <ac:chgData name="Ольга Ольга" userId="932be0b5980433a5" providerId="LiveId" clId="{44F604F6-D7CC-4406-A5F9-DCEBA05440AA}" dt="2022-02-19T17:06:19.188" v="489" actId="478"/>
          <ac:spMkLst>
            <pc:docMk/>
            <pc:sldMk cId="0" sldId="276"/>
            <ac:spMk id="20" creationId="{00000000-0000-0000-0000-000000000000}"/>
          </ac:spMkLst>
        </pc:spChg>
        <pc:spChg chg="del">
          <ac:chgData name="Ольга Ольга" userId="932be0b5980433a5" providerId="LiveId" clId="{44F604F6-D7CC-4406-A5F9-DCEBA05440AA}" dt="2022-02-19T17:06:19.188" v="489" actId="478"/>
          <ac:spMkLst>
            <pc:docMk/>
            <pc:sldMk cId="0" sldId="276"/>
            <ac:spMk id="21" creationId="{00000000-0000-0000-0000-000000000000}"/>
          </ac:spMkLst>
        </pc:spChg>
        <pc:spChg chg="del">
          <ac:chgData name="Ольга Ольга" userId="932be0b5980433a5" providerId="LiveId" clId="{44F604F6-D7CC-4406-A5F9-DCEBA05440AA}" dt="2022-02-19T17:06:19.188" v="489" actId="478"/>
          <ac:spMkLst>
            <pc:docMk/>
            <pc:sldMk cId="0" sldId="276"/>
            <ac:spMk id="22" creationId="{00000000-0000-0000-0000-000000000000}"/>
          </ac:spMkLst>
        </pc:spChg>
        <pc:spChg chg="del">
          <ac:chgData name="Ольга Ольга" userId="932be0b5980433a5" providerId="LiveId" clId="{44F604F6-D7CC-4406-A5F9-DCEBA05440AA}" dt="2022-02-19T17:06:19.188" v="489" actId="478"/>
          <ac:spMkLst>
            <pc:docMk/>
            <pc:sldMk cId="0" sldId="276"/>
            <ac:spMk id="23" creationId="{00000000-0000-0000-0000-000000000000}"/>
          </ac:spMkLst>
        </pc:spChg>
        <pc:spChg chg="del">
          <ac:chgData name="Ольга Ольга" userId="932be0b5980433a5" providerId="LiveId" clId="{44F604F6-D7CC-4406-A5F9-DCEBA05440AA}" dt="2022-02-19T17:06:22.057" v="490" actId="478"/>
          <ac:spMkLst>
            <pc:docMk/>
            <pc:sldMk cId="0" sldId="276"/>
            <ac:spMk id="28" creationId="{00000000-0000-0000-0000-000000000000}"/>
          </ac:spMkLst>
        </pc:spChg>
        <pc:spChg chg="del">
          <ac:chgData name="Ольга Ольга" userId="932be0b5980433a5" providerId="LiveId" clId="{44F604F6-D7CC-4406-A5F9-DCEBA05440AA}" dt="2022-02-19T17:06:22.057" v="490" actId="478"/>
          <ac:spMkLst>
            <pc:docMk/>
            <pc:sldMk cId="0" sldId="276"/>
            <ac:spMk id="29" creationId="{00000000-0000-0000-0000-000000000000}"/>
          </ac:spMkLst>
        </pc:spChg>
        <pc:spChg chg="del">
          <ac:chgData name="Ольга Ольга" userId="932be0b5980433a5" providerId="LiveId" clId="{44F604F6-D7CC-4406-A5F9-DCEBA05440AA}" dt="2022-02-19T17:06:24.507" v="491" actId="478"/>
          <ac:spMkLst>
            <pc:docMk/>
            <pc:sldMk cId="0" sldId="276"/>
            <ac:spMk id="30" creationId="{00000000-0000-0000-0000-000000000000}"/>
          </ac:spMkLst>
        </pc:spChg>
        <pc:spChg chg="del">
          <ac:chgData name="Ольга Ольга" userId="932be0b5980433a5" providerId="LiveId" clId="{44F604F6-D7CC-4406-A5F9-DCEBA05440AA}" dt="2022-02-19T16:56:09.237" v="450" actId="478"/>
          <ac:spMkLst>
            <pc:docMk/>
            <pc:sldMk cId="0" sldId="276"/>
            <ac:spMk id="37" creationId="{00000000-0000-0000-0000-000000000000}"/>
          </ac:spMkLst>
        </pc:spChg>
        <pc:spChg chg="del">
          <ac:chgData name="Ольга Ольга" userId="932be0b5980433a5" providerId="LiveId" clId="{44F604F6-D7CC-4406-A5F9-DCEBA05440AA}" dt="2022-02-19T16:56:09.237" v="450" actId="478"/>
          <ac:spMkLst>
            <pc:docMk/>
            <pc:sldMk cId="0" sldId="276"/>
            <ac:spMk id="38" creationId="{00000000-0000-0000-0000-000000000000}"/>
          </ac:spMkLst>
        </pc:spChg>
        <pc:spChg chg="del">
          <ac:chgData name="Ольга Ольга" userId="932be0b5980433a5" providerId="LiveId" clId="{44F604F6-D7CC-4406-A5F9-DCEBA05440AA}" dt="2022-02-19T16:56:09.237" v="450" actId="478"/>
          <ac:spMkLst>
            <pc:docMk/>
            <pc:sldMk cId="0" sldId="276"/>
            <ac:spMk id="39" creationId="{00000000-0000-0000-0000-000000000000}"/>
          </ac:spMkLst>
        </pc:spChg>
        <pc:spChg chg="del">
          <ac:chgData name="Ольга Ольга" userId="932be0b5980433a5" providerId="LiveId" clId="{44F604F6-D7CC-4406-A5F9-DCEBA05440AA}" dt="2022-02-19T16:56:09.237" v="450" actId="478"/>
          <ac:spMkLst>
            <pc:docMk/>
            <pc:sldMk cId="0" sldId="276"/>
            <ac:spMk id="40" creationId="{00000000-0000-0000-0000-000000000000}"/>
          </ac:spMkLst>
        </pc:spChg>
        <pc:spChg chg="del">
          <ac:chgData name="Ольга Ольга" userId="932be0b5980433a5" providerId="LiveId" clId="{44F604F6-D7CC-4406-A5F9-DCEBA05440AA}" dt="2022-02-19T16:56:09.237" v="450" actId="478"/>
          <ac:spMkLst>
            <pc:docMk/>
            <pc:sldMk cId="0" sldId="276"/>
            <ac:spMk id="41" creationId="{00000000-0000-0000-0000-000000000000}"/>
          </ac:spMkLst>
        </pc:spChg>
        <pc:spChg chg="del">
          <ac:chgData name="Ольга Ольга" userId="932be0b5980433a5" providerId="LiveId" clId="{44F604F6-D7CC-4406-A5F9-DCEBA05440AA}" dt="2022-02-19T16:56:09.237" v="450" actId="478"/>
          <ac:spMkLst>
            <pc:docMk/>
            <pc:sldMk cId="0" sldId="276"/>
            <ac:spMk id="42" creationId="{00000000-0000-0000-0000-000000000000}"/>
          </ac:spMkLst>
        </pc:spChg>
        <pc:spChg chg="del">
          <ac:chgData name="Ольга Ольга" userId="932be0b5980433a5" providerId="LiveId" clId="{44F604F6-D7CC-4406-A5F9-DCEBA05440AA}" dt="2022-02-19T16:56:09.237" v="450" actId="478"/>
          <ac:spMkLst>
            <pc:docMk/>
            <pc:sldMk cId="0" sldId="276"/>
            <ac:spMk id="43" creationId="{00000000-0000-0000-0000-000000000000}"/>
          </ac:spMkLst>
        </pc:spChg>
        <pc:spChg chg="del">
          <ac:chgData name="Ольга Ольга" userId="932be0b5980433a5" providerId="LiveId" clId="{44F604F6-D7CC-4406-A5F9-DCEBA05440AA}" dt="2022-02-19T16:56:09.237" v="450" actId="478"/>
          <ac:spMkLst>
            <pc:docMk/>
            <pc:sldMk cId="0" sldId="276"/>
            <ac:spMk id="44" creationId="{00000000-0000-0000-0000-000000000000}"/>
          </ac:spMkLst>
        </pc:spChg>
        <pc:spChg chg="del">
          <ac:chgData name="Ольга Ольга" userId="932be0b5980433a5" providerId="LiveId" clId="{44F604F6-D7CC-4406-A5F9-DCEBA05440AA}" dt="2022-02-19T16:56:09.237" v="450" actId="478"/>
          <ac:spMkLst>
            <pc:docMk/>
            <pc:sldMk cId="0" sldId="276"/>
            <ac:spMk id="45" creationId="{00000000-0000-0000-0000-000000000000}"/>
          </ac:spMkLst>
        </pc:spChg>
        <pc:spChg chg="del">
          <ac:chgData name="Ольга Ольга" userId="932be0b5980433a5" providerId="LiveId" clId="{44F604F6-D7CC-4406-A5F9-DCEBA05440AA}" dt="2022-02-19T16:56:09.237" v="450" actId="478"/>
          <ac:spMkLst>
            <pc:docMk/>
            <pc:sldMk cId="0" sldId="276"/>
            <ac:spMk id="46" creationId="{00000000-0000-0000-0000-000000000000}"/>
          </ac:spMkLst>
        </pc:spChg>
        <pc:spChg chg="del">
          <ac:chgData name="Ольга Ольга" userId="932be0b5980433a5" providerId="LiveId" clId="{44F604F6-D7CC-4406-A5F9-DCEBA05440AA}" dt="2022-02-19T16:56:12.122" v="451" actId="478"/>
          <ac:spMkLst>
            <pc:docMk/>
            <pc:sldMk cId="0" sldId="276"/>
            <ac:spMk id="49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5:48.773" v="701" actId="2711"/>
          <ac:spMkLst>
            <pc:docMk/>
            <pc:sldMk cId="0" sldId="276"/>
            <ac:spMk id="68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5:48.773" v="701" actId="2711"/>
          <ac:spMkLst>
            <pc:docMk/>
            <pc:sldMk cId="0" sldId="276"/>
            <ac:spMk id="69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5:48.773" v="701" actId="2711"/>
          <ac:spMkLst>
            <pc:docMk/>
            <pc:sldMk cId="0" sldId="276"/>
            <ac:spMk id="70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5:48.773" v="701" actId="2711"/>
          <ac:spMkLst>
            <pc:docMk/>
            <pc:sldMk cId="0" sldId="276"/>
            <ac:spMk id="71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5:48.773" v="701" actId="2711"/>
          <ac:spMkLst>
            <pc:docMk/>
            <pc:sldMk cId="0" sldId="276"/>
            <ac:spMk id="72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5:48.773" v="701" actId="2711"/>
          <ac:spMkLst>
            <pc:docMk/>
            <pc:sldMk cId="0" sldId="276"/>
            <ac:spMk id="73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5:48.773" v="701" actId="2711"/>
          <ac:spMkLst>
            <pc:docMk/>
            <pc:sldMk cId="0" sldId="276"/>
            <ac:spMk id="74" creationId="{00000000-0000-0000-0000-000000000000}"/>
          </ac:spMkLst>
        </pc:spChg>
        <pc:spChg chg="mod">
          <ac:chgData name="Ольга Ольга" userId="932be0b5980433a5" providerId="LiveId" clId="{44F604F6-D7CC-4406-A5F9-DCEBA05440AA}" dt="2022-02-19T17:35:48.773" v="701" actId="2711"/>
          <ac:spMkLst>
            <pc:docMk/>
            <pc:sldMk cId="0" sldId="276"/>
            <ac:spMk id="75" creationId="{00000000-0000-0000-0000-000000000000}"/>
          </ac:spMkLst>
        </pc:spChg>
        <pc:spChg chg="add mod">
          <ac:chgData name="Ольга Ольга" userId="932be0b5980433a5" providerId="LiveId" clId="{44F604F6-D7CC-4406-A5F9-DCEBA05440AA}" dt="2022-02-19T17:35:48.773" v="701" actId="2711"/>
          <ac:spMkLst>
            <pc:docMk/>
            <pc:sldMk cId="0" sldId="276"/>
            <ac:spMk id="76" creationId="{22BD2077-C0E0-48E6-A5D2-DEDA3F2ADC66}"/>
          </ac:spMkLst>
        </pc:spChg>
        <pc:spChg chg="add mod">
          <ac:chgData name="Ольга Ольга" userId="932be0b5980433a5" providerId="LiveId" clId="{44F604F6-D7CC-4406-A5F9-DCEBA05440AA}" dt="2022-02-19T17:35:48.773" v="701" actId="2711"/>
          <ac:spMkLst>
            <pc:docMk/>
            <pc:sldMk cId="0" sldId="276"/>
            <ac:spMk id="77" creationId="{2E1E4555-1AD1-4B45-8F12-CAC713811106}"/>
          </ac:spMkLst>
        </pc:spChg>
        <pc:spChg chg="add mod">
          <ac:chgData name="Ольга Ольга" userId="932be0b5980433a5" providerId="LiveId" clId="{44F604F6-D7CC-4406-A5F9-DCEBA05440AA}" dt="2022-02-19T17:35:48.773" v="701" actId="2711"/>
          <ac:spMkLst>
            <pc:docMk/>
            <pc:sldMk cId="0" sldId="276"/>
            <ac:spMk id="78" creationId="{7ED80D65-599B-4B5A-8877-AD0DE87D896D}"/>
          </ac:spMkLst>
        </pc:spChg>
        <pc:spChg chg="add del mod">
          <ac:chgData name="Ольга Ольга" userId="932be0b5980433a5" providerId="LiveId" clId="{44F604F6-D7CC-4406-A5F9-DCEBA05440AA}" dt="2022-02-19T17:22:06.298" v="588" actId="478"/>
          <ac:spMkLst>
            <pc:docMk/>
            <pc:sldMk cId="0" sldId="276"/>
            <ac:spMk id="80" creationId="{FCB4A040-8D25-4CAE-9E49-152F9B90DD3B}"/>
          </ac:spMkLst>
        </pc:spChg>
        <pc:spChg chg="add mod">
          <ac:chgData name="Ольга Ольга" userId="932be0b5980433a5" providerId="LiveId" clId="{44F604F6-D7CC-4406-A5F9-DCEBA05440AA}" dt="2022-02-19T17:27:46.007" v="637" actId="571"/>
          <ac:spMkLst>
            <pc:docMk/>
            <pc:sldMk cId="0" sldId="276"/>
            <ac:spMk id="82" creationId="{464997AF-EA68-439C-9BA2-906793D5433F}"/>
          </ac:spMkLst>
        </pc:spChg>
        <pc:spChg chg="add mod">
          <ac:chgData name="Ольга Ольга" userId="932be0b5980433a5" providerId="LiveId" clId="{44F604F6-D7CC-4406-A5F9-DCEBA05440AA}" dt="2022-02-19T17:35:48.773" v="701" actId="2711"/>
          <ac:spMkLst>
            <pc:docMk/>
            <pc:sldMk cId="0" sldId="276"/>
            <ac:spMk id="83" creationId="{93880F92-7FCE-4471-8F2C-0AE4B24217C4}"/>
          </ac:spMkLst>
        </pc:spChg>
        <pc:spChg chg="add del mod">
          <ac:chgData name="Ольга Ольга" userId="932be0b5980433a5" providerId="LiveId" clId="{44F604F6-D7CC-4406-A5F9-DCEBA05440AA}" dt="2022-02-19T17:31:17.067" v="665" actId="478"/>
          <ac:spMkLst>
            <pc:docMk/>
            <pc:sldMk cId="0" sldId="276"/>
            <ac:spMk id="84" creationId="{FBFD6676-6754-4DEA-8504-DBF54B032F9F}"/>
          </ac:spMkLst>
        </pc:spChg>
        <pc:spChg chg="add del">
          <ac:chgData name="Ольга Ольга" userId="932be0b5980433a5" providerId="LiveId" clId="{44F604F6-D7CC-4406-A5F9-DCEBA05440AA}" dt="2022-02-19T17:30:10.228" v="661" actId="11529"/>
          <ac:spMkLst>
            <pc:docMk/>
            <pc:sldMk cId="0" sldId="276"/>
            <ac:spMk id="86" creationId="{F997BBCF-0F74-4113-AF99-FB752013E8F3}"/>
          </ac:spMkLst>
        </pc:spChg>
        <pc:spChg chg="add mod">
          <ac:chgData name="Ольга Ольга" userId="932be0b5980433a5" providerId="LiveId" clId="{44F604F6-D7CC-4406-A5F9-DCEBA05440AA}" dt="2022-02-19T17:48:17.408" v="805" actId="14100"/>
          <ac:spMkLst>
            <pc:docMk/>
            <pc:sldMk cId="0" sldId="276"/>
            <ac:spMk id="87" creationId="{87E2714E-CA7A-4E05-8C52-F89EE8E6B6A7}"/>
          </ac:spMkLst>
        </pc:spChg>
        <pc:grpChg chg="del">
          <ac:chgData name="Ольга Ольга" userId="932be0b5980433a5" providerId="LiveId" clId="{44F604F6-D7CC-4406-A5F9-DCEBA05440AA}" dt="2022-02-19T17:02:45.588" v="462" actId="478"/>
          <ac:grpSpMkLst>
            <pc:docMk/>
            <pc:sldMk cId="0" sldId="276"/>
            <ac:grpSpMk id="31" creationId="{00000000-0000-0000-0000-000000000000}"/>
          </ac:grpSpMkLst>
        </pc:grpChg>
        <pc:grpChg chg="del">
          <ac:chgData name="Ольга Ольга" userId="932be0b5980433a5" providerId="LiveId" clId="{44F604F6-D7CC-4406-A5F9-DCEBA05440AA}" dt="2022-02-19T16:56:19.648" v="452" actId="478"/>
          <ac:grpSpMkLst>
            <pc:docMk/>
            <pc:sldMk cId="0" sldId="276"/>
            <ac:grpSpMk id="47" creationId="{00000000-0000-0000-0000-000000000000}"/>
          </ac:grpSpMkLst>
        </pc:grpChg>
        <pc:graphicFrameChg chg="mod modGraphic">
          <ac:chgData name="Ольга Ольга" userId="932be0b5980433a5" providerId="LiveId" clId="{44F604F6-D7CC-4406-A5F9-DCEBA05440AA}" dt="2022-02-19T17:28:56.503" v="646" actId="14100"/>
          <ac:graphicFrameMkLst>
            <pc:docMk/>
            <pc:sldMk cId="0" sldId="276"/>
            <ac:graphicFrameMk id="24" creationId="{00000000-0000-0000-0000-000000000000}"/>
          </ac:graphicFrameMkLst>
        </pc:graphicFrameChg>
        <pc:graphicFrameChg chg="del modGraphic">
          <ac:chgData name="Ольга Ольга" userId="932be0b5980433a5" providerId="LiveId" clId="{44F604F6-D7CC-4406-A5F9-DCEBA05440AA}" dt="2022-02-19T17:06:35.627" v="496" actId="478"/>
          <ac:graphicFrameMkLst>
            <pc:docMk/>
            <pc:sldMk cId="0" sldId="276"/>
            <ac:graphicFrameMk id="25" creationId="{00000000-0000-0000-0000-000000000000}"/>
          </ac:graphicFrameMkLst>
        </pc:graphicFrameChg>
        <pc:graphicFrameChg chg="del">
          <ac:chgData name="Ольга Ольга" userId="932be0b5980433a5" providerId="LiveId" clId="{44F604F6-D7CC-4406-A5F9-DCEBA05440AA}" dt="2022-02-19T17:06:19.188" v="489" actId="478"/>
          <ac:graphicFrameMkLst>
            <pc:docMk/>
            <pc:sldMk cId="0" sldId="276"/>
            <ac:graphicFrameMk id="26" creationId="{00000000-0000-0000-0000-000000000000}"/>
          </ac:graphicFrameMkLst>
        </pc:graphicFrameChg>
        <pc:graphicFrameChg chg="del">
          <ac:chgData name="Ольга Ольга" userId="932be0b5980433a5" providerId="LiveId" clId="{44F604F6-D7CC-4406-A5F9-DCEBA05440AA}" dt="2022-02-19T17:06:19.188" v="489" actId="478"/>
          <ac:graphicFrameMkLst>
            <pc:docMk/>
            <pc:sldMk cId="0" sldId="276"/>
            <ac:graphicFrameMk id="27" creationId="{00000000-0000-0000-0000-000000000000}"/>
          </ac:graphicFrameMkLst>
        </pc:graphicFrameChg>
        <pc:graphicFrameChg chg="add mod modGraphic">
          <ac:chgData name="Ольга Ольга" userId="932be0b5980433a5" providerId="LiveId" clId="{44F604F6-D7CC-4406-A5F9-DCEBA05440AA}" dt="2022-02-19T17:48:03.727" v="803" actId="255"/>
          <ac:graphicFrameMkLst>
            <pc:docMk/>
            <pc:sldMk cId="0" sldId="276"/>
            <ac:graphicFrameMk id="79" creationId="{3F29F2B3-46D1-4BCC-B182-51C15BF5C3C2}"/>
          </ac:graphicFrameMkLst>
        </pc:graphicFrameChg>
        <pc:graphicFrameChg chg="add mod">
          <ac:chgData name="Ольга Ольга" userId="932be0b5980433a5" providerId="LiveId" clId="{44F604F6-D7CC-4406-A5F9-DCEBA05440AA}" dt="2022-02-19T17:27:46.007" v="637" actId="571"/>
          <ac:graphicFrameMkLst>
            <pc:docMk/>
            <pc:sldMk cId="0" sldId="276"/>
            <ac:graphicFrameMk id="81" creationId="{6E6BD590-B6EC-498C-83CA-5F7B7F8F48E3}"/>
          </ac:graphicFrameMkLst>
        </pc:graphicFrameChg>
        <pc:graphicFrameChg chg="add mod modGraphic">
          <ac:chgData name="Ольга Ольга" userId="932be0b5980433a5" providerId="LiveId" clId="{44F604F6-D7CC-4406-A5F9-DCEBA05440AA}" dt="2022-02-19T17:48:09.300" v="804" actId="2711"/>
          <ac:graphicFrameMkLst>
            <pc:docMk/>
            <pc:sldMk cId="0" sldId="276"/>
            <ac:graphicFrameMk id="85" creationId="{77428DE2-383C-4BDB-9CCF-C6A18A38D95D}"/>
          </ac:graphicFrameMkLst>
        </pc:graphicFrameChg>
        <pc:picChg chg="del">
          <ac:chgData name="Ольга Ольга" userId="932be0b5980433a5" providerId="LiveId" clId="{44F604F6-D7CC-4406-A5F9-DCEBA05440AA}" dt="2022-02-19T17:06:27.598" v="492" actId="478"/>
          <ac:picMkLst>
            <pc:docMk/>
            <pc:sldMk cId="0" sldId="276"/>
            <ac:picMk id="2" creationId="{00000000-0000-0000-0000-000000000000}"/>
          </ac:picMkLst>
        </pc:picChg>
        <pc:picChg chg="del">
          <ac:chgData name="Ольга Ольга" userId="932be0b5980433a5" providerId="LiveId" clId="{44F604F6-D7CC-4406-A5F9-DCEBA05440AA}" dt="2022-02-19T17:06:19.188" v="489" actId="478"/>
          <ac:picMkLst>
            <pc:docMk/>
            <pc:sldMk cId="0" sldId="276"/>
            <ac:picMk id="34" creationId="{00000000-0000-0000-0000-000000000000}"/>
          </ac:picMkLst>
        </pc:picChg>
        <pc:picChg chg="del">
          <ac:chgData name="Ольга Ольга" userId="932be0b5980433a5" providerId="LiveId" clId="{44F604F6-D7CC-4406-A5F9-DCEBA05440AA}" dt="2022-02-19T17:06:19.188" v="489" actId="478"/>
          <ac:picMkLst>
            <pc:docMk/>
            <pc:sldMk cId="0" sldId="276"/>
            <ac:picMk id="35" creationId="{00000000-0000-0000-0000-000000000000}"/>
          </ac:picMkLst>
        </pc:picChg>
        <pc:picChg chg="del">
          <ac:chgData name="Ольга Ольга" userId="932be0b5980433a5" providerId="LiveId" clId="{44F604F6-D7CC-4406-A5F9-DCEBA05440AA}" dt="2022-02-19T17:06:19.188" v="489" actId="478"/>
          <ac:picMkLst>
            <pc:docMk/>
            <pc:sldMk cId="0" sldId="276"/>
            <ac:picMk id="36" creationId="{00000000-0000-0000-0000-000000000000}"/>
          </ac:picMkLst>
        </pc:picChg>
      </pc:sldChg>
      <pc:sldChg chg="del">
        <pc:chgData name="Ольга Ольга" userId="932be0b5980433a5" providerId="LiveId" clId="{44F604F6-D7CC-4406-A5F9-DCEBA05440AA}" dt="2022-02-19T17:34:45.553" v="696" actId="47"/>
        <pc:sldMkLst>
          <pc:docMk/>
          <pc:sldMk cId="0" sldId="277"/>
        </pc:sldMkLst>
      </pc:sldChg>
      <pc:sldChg chg="del">
        <pc:chgData name="Ольга Ольга" userId="932be0b5980433a5" providerId="LiveId" clId="{44F604F6-D7CC-4406-A5F9-DCEBA05440AA}" dt="2022-02-19T16:55:38.218" v="415" actId="47"/>
        <pc:sldMkLst>
          <pc:docMk/>
          <pc:sldMk cId="0" sldId="278"/>
        </pc:sldMkLst>
      </pc:sldChg>
      <pc:sldChg chg="del">
        <pc:chgData name="Ольга Ольга" userId="932be0b5980433a5" providerId="LiveId" clId="{44F604F6-D7CC-4406-A5F9-DCEBA05440AA}" dt="2022-02-19T16:53:37.807" v="325" actId="47"/>
        <pc:sldMkLst>
          <pc:docMk/>
          <pc:sldMk cId="0" sldId="279"/>
        </pc:sldMkLst>
      </pc:sldChg>
      <pc:sldChg chg="del">
        <pc:chgData name="Ольга Ольга" userId="932be0b5980433a5" providerId="LiveId" clId="{44F604F6-D7CC-4406-A5F9-DCEBA05440AA}" dt="2022-02-19T16:53:39.417" v="326" actId="47"/>
        <pc:sldMkLst>
          <pc:docMk/>
          <pc:sldMk cId="0" sldId="280"/>
        </pc:sldMkLst>
      </pc:sldChg>
      <pc:sldChg chg="del">
        <pc:chgData name="Ольга Ольга" userId="932be0b5980433a5" providerId="LiveId" clId="{44F604F6-D7CC-4406-A5F9-DCEBA05440AA}" dt="2022-02-19T16:53:43.108" v="327" actId="47"/>
        <pc:sldMkLst>
          <pc:docMk/>
          <pc:sldMk cId="0" sldId="281"/>
        </pc:sldMkLst>
      </pc:sldChg>
      <pc:sldChg chg="del">
        <pc:chgData name="Ольга Ольга" userId="932be0b5980433a5" providerId="LiveId" clId="{44F604F6-D7CC-4406-A5F9-DCEBA05440AA}" dt="2022-02-19T16:53:44.777" v="328" actId="47"/>
        <pc:sldMkLst>
          <pc:docMk/>
          <pc:sldMk cId="0" sldId="282"/>
        </pc:sldMkLst>
      </pc:sldChg>
      <pc:sldChg chg="del">
        <pc:chgData name="Ольга Ольга" userId="932be0b5980433a5" providerId="LiveId" clId="{44F604F6-D7CC-4406-A5F9-DCEBA05440AA}" dt="2022-02-19T16:53:46.267" v="329" actId="47"/>
        <pc:sldMkLst>
          <pc:docMk/>
          <pc:sldMk cId="0" sldId="283"/>
        </pc:sldMkLst>
      </pc:sldChg>
      <pc:sldChg chg="del">
        <pc:chgData name="Ольга Ольга" userId="932be0b5980433a5" providerId="LiveId" clId="{44F604F6-D7CC-4406-A5F9-DCEBA05440AA}" dt="2022-02-19T16:53:47.652" v="330" actId="47"/>
        <pc:sldMkLst>
          <pc:docMk/>
          <pc:sldMk cId="0" sldId="284"/>
        </pc:sldMkLst>
      </pc:sldChg>
      <pc:sldChg chg="del">
        <pc:chgData name="Ольга Ольга" userId="932be0b5980433a5" providerId="LiveId" clId="{44F604F6-D7CC-4406-A5F9-DCEBA05440AA}" dt="2022-02-19T16:53:49.247" v="331" actId="47"/>
        <pc:sldMkLst>
          <pc:docMk/>
          <pc:sldMk cId="0" sldId="285"/>
        </pc:sldMkLst>
      </pc:sldChg>
      <pc:sldChg chg="del">
        <pc:chgData name="Ольга Ольга" userId="932be0b5980433a5" providerId="LiveId" clId="{44F604F6-D7CC-4406-A5F9-DCEBA05440AA}" dt="2022-02-19T16:53:50.997" v="332" actId="47"/>
        <pc:sldMkLst>
          <pc:docMk/>
          <pc:sldMk cId="0" sldId="286"/>
        </pc:sldMkLst>
      </pc:sldChg>
      <pc:sldChg chg="del">
        <pc:chgData name="Ольга Ольга" userId="932be0b5980433a5" providerId="LiveId" clId="{44F604F6-D7CC-4406-A5F9-DCEBA05440AA}" dt="2022-02-19T16:53:53.367" v="333" actId="47"/>
        <pc:sldMkLst>
          <pc:docMk/>
          <pc:sldMk cId="0" sldId="287"/>
        </pc:sldMkLst>
      </pc:sldChg>
      <pc:sldChg chg="del">
        <pc:chgData name="Ольга Ольга" userId="932be0b5980433a5" providerId="LiveId" clId="{44F604F6-D7CC-4406-A5F9-DCEBA05440AA}" dt="2022-02-19T16:53:54.817" v="334" actId="47"/>
        <pc:sldMkLst>
          <pc:docMk/>
          <pc:sldMk cId="0" sldId="288"/>
        </pc:sldMkLst>
      </pc:sldChg>
      <pc:sldChg chg="del">
        <pc:chgData name="Ольга Ольга" userId="932be0b5980433a5" providerId="LiveId" clId="{44F604F6-D7CC-4406-A5F9-DCEBA05440AA}" dt="2022-02-19T16:53:56.717" v="335" actId="47"/>
        <pc:sldMkLst>
          <pc:docMk/>
          <pc:sldMk cId="0" sldId="289"/>
        </pc:sldMkLst>
      </pc:sldChg>
      <pc:sldChg chg="del">
        <pc:chgData name="Ольга Ольга" userId="932be0b5980433a5" providerId="LiveId" clId="{44F604F6-D7CC-4406-A5F9-DCEBA05440AA}" dt="2022-02-19T16:53:58.187" v="336" actId="47"/>
        <pc:sldMkLst>
          <pc:docMk/>
          <pc:sldMk cId="0" sldId="290"/>
        </pc:sldMkLst>
      </pc:sldChg>
      <pc:sldChg chg="del">
        <pc:chgData name="Ольга Ольга" userId="932be0b5980433a5" providerId="LiveId" clId="{44F604F6-D7CC-4406-A5F9-DCEBA05440AA}" dt="2022-02-19T16:54:00.337" v="337" actId="47"/>
        <pc:sldMkLst>
          <pc:docMk/>
          <pc:sldMk cId="0" sldId="291"/>
        </pc:sldMkLst>
      </pc:sldChg>
      <pc:sldChg chg="del">
        <pc:chgData name="Ольга Ольга" userId="932be0b5980433a5" providerId="LiveId" clId="{44F604F6-D7CC-4406-A5F9-DCEBA05440AA}" dt="2022-02-19T16:54:01.897" v="338" actId="47"/>
        <pc:sldMkLst>
          <pc:docMk/>
          <pc:sldMk cId="0" sldId="292"/>
        </pc:sldMkLst>
      </pc:sldChg>
      <pc:sldChg chg="del">
        <pc:chgData name="Ольга Ольга" userId="932be0b5980433a5" providerId="LiveId" clId="{44F604F6-D7CC-4406-A5F9-DCEBA05440AA}" dt="2022-02-19T16:54:02.658" v="339" actId="47"/>
        <pc:sldMkLst>
          <pc:docMk/>
          <pc:sldMk cId="0" sldId="293"/>
        </pc:sldMkLst>
      </pc:sldChg>
      <pc:sldChg chg="del">
        <pc:chgData name="Ольга Ольга" userId="932be0b5980433a5" providerId="LiveId" clId="{44F604F6-D7CC-4406-A5F9-DCEBA05440AA}" dt="2022-02-19T16:54:04.007" v="340" actId="47"/>
        <pc:sldMkLst>
          <pc:docMk/>
          <pc:sldMk cId="0" sldId="294"/>
        </pc:sldMkLst>
      </pc:sldChg>
      <pc:sldChg chg="del">
        <pc:chgData name="Ольга Ольга" userId="932be0b5980433a5" providerId="LiveId" clId="{44F604F6-D7CC-4406-A5F9-DCEBA05440AA}" dt="2022-02-19T16:54:04.902" v="341" actId="47"/>
        <pc:sldMkLst>
          <pc:docMk/>
          <pc:sldMk cId="0" sldId="295"/>
        </pc:sldMkLst>
      </pc:sldChg>
      <pc:sldChg chg="del">
        <pc:chgData name="Ольга Ольга" userId="932be0b5980433a5" providerId="LiveId" clId="{44F604F6-D7CC-4406-A5F9-DCEBA05440AA}" dt="2022-02-19T16:54:06.062" v="342" actId="47"/>
        <pc:sldMkLst>
          <pc:docMk/>
          <pc:sldMk cId="0" sldId="296"/>
        </pc:sldMkLst>
      </pc:sldChg>
      <pc:sldChg chg="del">
        <pc:chgData name="Ольга Ольга" userId="932be0b5980433a5" providerId="LiveId" clId="{44F604F6-D7CC-4406-A5F9-DCEBA05440AA}" dt="2022-02-19T16:54:07.732" v="343" actId="47"/>
        <pc:sldMkLst>
          <pc:docMk/>
          <pc:sldMk cId="0" sldId="297"/>
        </pc:sldMkLst>
      </pc:sldChg>
      <pc:sldChg chg="del">
        <pc:chgData name="Ольга Ольга" userId="932be0b5980433a5" providerId="LiveId" clId="{44F604F6-D7CC-4406-A5F9-DCEBA05440AA}" dt="2022-02-19T16:54:09.197" v="344" actId="47"/>
        <pc:sldMkLst>
          <pc:docMk/>
          <pc:sldMk cId="0" sldId="298"/>
        </pc:sldMkLst>
      </pc:sldChg>
      <pc:sldChg chg="del">
        <pc:chgData name="Ольга Ольга" userId="932be0b5980433a5" providerId="LiveId" clId="{44F604F6-D7CC-4406-A5F9-DCEBA05440AA}" dt="2022-02-19T16:54:10.247" v="345" actId="47"/>
        <pc:sldMkLst>
          <pc:docMk/>
          <pc:sldMk cId="0" sldId="299"/>
        </pc:sldMkLst>
      </pc:sldChg>
      <pc:sldChg chg="del">
        <pc:chgData name="Ольга Ольга" userId="932be0b5980433a5" providerId="LiveId" clId="{44F604F6-D7CC-4406-A5F9-DCEBA05440AA}" dt="2022-02-19T16:54:11.132" v="346" actId="47"/>
        <pc:sldMkLst>
          <pc:docMk/>
          <pc:sldMk cId="0" sldId="300"/>
        </pc:sldMkLst>
      </pc:sldChg>
      <pc:sldChg chg="del">
        <pc:chgData name="Ольга Ольга" userId="932be0b5980433a5" providerId="LiveId" clId="{44F604F6-D7CC-4406-A5F9-DCEBA05440AA}" dt="2022-02-19T16:54:12.127" v="347" actId="47"/>
        <pc:sldMkLst>
          <pc:docMk/>
          <pc:sldMk cId="0" sldId="301"/>
        </pc:sldMkLst>
      </pc:sldChg>
      <pc:sldChg chg="del">
        <pc:chgData name="Ольга Ольга" userId="932be0b5980433a5" providerId="LiveId" clId="{44F604F6-D7CC-4406-A5F9-DCEBA05440AA}" dt="2022-02-19T16:54:13.123" v="348" actId="47"/>
        <pc:sldMkLst>
          <pc:docMk/>
          <pc:sldMk cId="0" sldId="302"/>
        </pc:sldMkLst>
      </pc:sldChg>
      <pc:sldChg chg="del">
        <pc:chgData name="Ольга Ольга" userId="932be0b5980433a5" providerId="LiveId" clId="{44F604F6-D7CC-4406-A5F9-DCEBA05440AA}" dt="2022-02-19T16:54:14.087" v="349" actId="47"/>
        <pc:sldMkLst>
          <pc:docMk/>
          <pc:sldMk cId="0" sldId="303"/>
        </pc:sldMkLst>
      </pc:sldChg>
      <pc:sldChg chg="del">
        <pc:chgData name="Ольга Ольга" userId="932be0b5980433a5" providerId="LiveId" clId="{44F604F6-D7CC-4406-A5F9-DCEBA05440AA}" dt="2022-02-19T16:54:14.757" v="350" actId="47"/>
        <pc:sldMkLst>
          <pc:docMk/>
          <pc:sldMk cId="0" sldId="304"/>
        </pc:sldMkLst>
      </pc:sldChg>
      <pc:sldChg chg="del">
        <pc:chgData name="Ольга Ольга" userId="932be0b5980433a5" providerId="LiveId" clId="{44F604F6-D7CC-4406-A5F9-DCEBA05440AA}" dt="2022-02-19T16:54:15.887" v="351" actId="47"/>
        <pc:sldMkLst>
          <pc:docMk/>
          <pc:sldMk cId="0" sldId="305"/>
        </pc:sldMkLst>
      </pc:sldChg>
      <pc:sldChg chg="del">
        <pc:chgData name="Ольга Ольга" userId="932be0b5980433a5" providerId="LiveId" clId="{44F604F6-D7CC-4406-A5F9-DCEBA05440AA}" dt="2022-02-19T16:54:16.497" v="352" actId="47"/>
        <pc:sldMkLst>
          <pc:docMk/>
          <pc:sldMk cId="0" sldId="306"/>
        </pc:sldMkLst>
      </pc:sldChg>
      <pc:sldChg chg="del">
        <pc:chgData name="Ольга Ольга" userId="932be0b5980433a5" providerId="LiveId" clId="{44F604F6-D7CC-4406-A5F9-DCEBA05440AA}" dt="2022-02-19T16:54:17.922" v="353" actId="47"/>
        <pc:sldMkLst>
          <pc:docMk/>
          <pc:sldMk cId="0" sldId="307"/>
        </pc:sldMkLst>
      </pc:sldChg>
      <pc:sldChg chg="del">
        <pc:chgData name="Ольга Ольга" userId="932be0b5980433a5" providerId="LiveId" clId="{44F604F6-D7CC-4406-A5F9-DCEBA05440AA}" dt="2022-02-19T16:54:18.887" v="354" actId="47"/>
        <pc:sldMkLst>
          <pc:docMk/>
          <pc:sldMk cId="0" sldId="308"/>
        </pc:sldMkLst>
      </pc:sldChg>
      <pc:sldChg chg="del">
        <pc:chgData name="Ольга Ольга" userId="932be0b5980433a5" providerId="LiveId" clId="{44F604F6-D7CC-4406-A5F9-DCEBA05440AA}" dt="2022-02-19T16:54:20.687" v="355" actId="47"/>
        <pc:sldMkLst>
          <pc:docMk/>
          <pc:sldMk cId="0" sldId="309"/>
        </pc:sldMkLst>
      </pc:sldChg>
      <pc:sldChg chg="del">
        <pc:chgData name="Ольга Ольга" userId="932be0b5980433a5" providerId="LiveId" clId="{44F604F6-D7CC-4406-A5F9-DCEBA05440AA}" dt="2022-02-19T16:54:22.362" v="356" actId="47"/>
        <pc:sldMkLst>
          <pc:docMk/>
          <pc:sldMk cId="0" sldId="310"/>
        </pc:sldMkLst>
      </pc:sldChg>
      <pc:sldChg chg="del">
        <pc:chgData name="Ольга Ольга" userId="932be0b5980433a5" providerId="LiveId" clId="{44F604F6-D7CC-4406-A5F9-DCEBA05440AA}" dt="2022-02-19T16:54:23.287" v="357" actId="47"/>
        <pc:sldMkLst>
          <pc:docMk/>
          <pc:sldMk cId="0" sldId="311"/>
        </pc:sldMkLst>
      </pc:sldChg>
      <pc:sldChg chg="del">
        <pc:chgData name="Ольга Ольга" userId="932be0b5980433a5" providerId="LiveId" clId="{44F604F6-D7CC-4406-A5F9-DCEBA05440AA}" dt="2022-02-19T16:54:24.367" v="358" actId="47"/>
        <pc:sldMkLst>
          <pc:docMk/>
          <pc:sldMk cId="0" sldId="312"/>
        </pc:sldMkLst>
      </pc:sldChg>
      <pc:sldChg chg="del">
        <pc:chgData name="Ольга Ольга" userId="932be0b5980433a5" providerId="LiveId" clId="{44F604F6-D7CC-4406-A5F9-DCEBA05440AA}" dt="2022-02-19T16:54:25.527" v="359" actId="47"/>
        <pc:sldMkLst>
          <pc:docMk/>
          <pc:sldMk cId="0" sldId="313"/>
        </pc:sldMkLst>
      </pc:sldChg>
      <pc:sldChg chg="del">
        <pc:chgData name="Ольга Ольга" userId="932be0b5980433a5" providerId="LiveId" clId="{44F604F6-D7CC-4406-A5F9-DCEBA05440AA}" dt="2022-02-19T16:54:26.657" v="360" actId="47"/>
        <pc:sldMkLst>
          <pc:docMk/>
          <pc:sldMk cId="0" sldId="314"/>
        </pc:sldMkLst>
      </pc:sldChg>
      <pc:sldChg chg="del">
        <pc:chgData name="Ольга Ольга" userId="932be0b5980433a5" providerId="LiveId" clId="{44F604F6-D7CC-4406-A5F9-DCEBA05440AA}" dt="2022-02-19T16:54:27.797" v="361" actId="47"/>
        <pc:sldMkLst>
          <pc:docMk/>
          <pc:sldMk cId="0" sldId="315"/>
        </pc:sldMkLst>
      </pc:sldChg>
      <pc:sldChg chg="del">
        <pc:chgData name="Ольга Ольга" userId="932be0b5980433a5" providerId="LiveId" clId="{44F604F6-D7CC-4406-A5F9-DCEBA05440AA}" dt="2022-02-19T16:54:28.717" v="362" actId="47"/>
        <pc:sldMkLst>
          <pc:docMk/>
          <pc:sldMk cId="0" sldId="316"/>
        </pc:sldMkLst>
      </pc:sldChg>
      <pc:sldChg chg="del">
        <pc:chgData name="Ольга Ольга" userId="932be0b5980433a5" providerId="LiveId" clId="{44F604F6-D7CC-4406-A5F9-DCEBA05440AA}" dt="2022-02-19T16:54:30.002" v="363" actId="47"/>
        <pc:sldMkLst>
          <pc:docMk/>
          <pc:sldMk cId="0" sldId="317"/>
        </pc:sldMkLst>
      </pc:sldChg>
      <pc:sldChg chg="del">
        <pc:chgData name="Ольга Ольга" userId="932be0b5980433a5" providerId="LiveId" clId="{44F604F6-D7CC-4406-A5F9-DCEBA05440AA}" dt="2022-02-19T16:54:30.892" v="364" actId="47"/>
        <pc:sldMkLst>
          <pc:docMk/>
          <pc:sldMk cId="0" sldId="318"/>
        </pc:sldMkLst>
      </pc:sldChg>
      <pc:sldChg chg="del">
        <pc:chgData name="Ольга Ольга" userId="932be0b5980433a5" providerId="LiveId" clId="{44F604F6-D7CC-4406-A5F9-DCEBA05440AA}" dt="2022-02-19T16:54:31.550" v="365" actId="47"/>
        <pc:sldMkLst>
          <pc:docMk/>
          <pc:sldMk cId="0" sldId="319"/>
        </pc:sldMkLst>
      </pc:sldChg>
      <pc:sldChg chg="del">
        <pc:chgData name="Ольга Ольга" userId="932be0b5980433a5" providerId="LiveId" clId="{44F604F6-D7CC-4406-A5F9-DCEBA05440AA}" dt="2022-02-19T16:54:32.887" v="366" actId="47"/>
        <pc:sldMkLst>
          <pc:docMk/>
          <pc:sldMk cId="0" sldId="320"/>
        </pc:sldMkLst>
      </pc:sldChg>
      <pc:sldChg chg="del">
        <pc:chgData name="Ольга Ольга" userId="932be0b5980433a5" providerId="LiveId" clId="{44F604F6-D7CC-4406-A5F9-DCEBA05440AA}" dt="2022-02-19T16:54:35.147" v="367" actId="47"/>
        <pc:sldMkLst>
          <pc:docMk/>
          <pc:sldMk cId="0" sldId="321"/>
        </pc:sldMkLst>
      </pc:sldChg>
      <pc:sldChg chg="del">
        <pc:chgData name="Ольга Ольга" userId="932be0b5980433a5" providerId="LiveId" clId="{44F604F6-D7CC-4406-A5F9-DCEBA05440AA}" dt="2022-02-19T16:54:36.387" v="368" actId="47"/>
        <pc:sldMkLst>
          <pc:docMk/>
          <pc:sldMk cId="0" sldId="322"/>
        </pc:sldMkLst>
      </pc:sldChg>
      <pc:sldChg chg="del">
        <pc:chgData name="Ольга Ольга" userId="932be0b5980433a5" providerId="LiveId" clId="{44F604F6-D7CC-4406-A5F9-DCEBA05440AA}" dt="2022-02-19T16:54:38.547" v="369" actId="47"/>
        <pc:sldMkLst>
          <pc:docMk/>
          <pc:sldMk cId="0" sldId="323"/>
        </pc:sldMkLst>
      </pc:sldChg>
      <pc:sldChg chg="del">
        <pc:chgData name="Ольга Ольга" userId="932be0b5980433a5" providerId="LiveId" clId="{44F604F6-D7CC-4406-A5F9-DCEBA05440AA}" dt="2022-02-19T16:54:39.362" v="370" actId="47"/>
        <pc:sldMkLst>
          <pc:docMk/>
          <pc:sldMk cId="0" sldId="324"/>
        </pc:sldMkLst>
      </pc:sldChg>
      <pc:sldChg chg="del">
        <pc:chgData name="Ольга Ольга" userId="932be0b5980433a5" providerId="LiveId" clId="{44F604F6-D7CC-4406-A5F9-DCEBA05440AA}" dt="2022-02-19T16:54:40.062" v="371" actId="47"/>
        <pc:sldMkLst>
          <pc:docMk/>
          <pc:sldMk cId="0" sldId="325"/>
        </pc:sldMkLst>
      </pc:sldChg>
      <pc:sldChg chg="del">
        <pc:chgData name="Ольга Ольга" userId="932be0b5980433a5" providerId="LiveId" clId="{44F604F6-D7CC-4406-A5F9-DCEBA05440AA}" dt="2022-02-19T16:54:40.597" v="372" actId="47"/>
        <pc:sldMkLst>
          <pc:docMk/>
          <pc:sldMk cId="0" sldId="326"/>
        </pc:sldMkLst>
      </pc:sldChg>
      <pc:sldChg chg="del">
        <pc:chgData name="Ольга Ольга" userId="932be0b5980433a5" providerId="LiveId" clId="{44F604F6-D7CC-4406-A5F9-DCEBA05440AA}" dt="2022-02-19T16:54:41.117" v="373" actId="47"/>
        <pc:sldMkLst>
          <pc:docMk/>
          <pc:sldMk cId="0" sldId="327"/>
        </pc:sldMkLst>
      </pc:sldChg>
      <pc:sldChg chg="del">
        <pc:chgData name="Ольга Ольга" userId="932be0b5980433a5" providerId="LiveId" clId="{44F604F6-D7CC-4406-A5F9-DCEBA05440AA}" dt="2022-02-19T16:54:41.778" v="374" actId="47"/>
        <pc:sldMkLst>
          <pc:docMk/>
          <pc:sldMk cId="0" sldId="328"/>
        </pc:sldMkLst>
      </pc:sldChg>
      <pc:sldChg chg="del">
        <pc:chgData name="Ольга Ольга" userId="932be0b5980433a5" providerId="LiveId" clId="{44F604F6-D7CC-4406-A5F9-DCEBA05440AA}" dt="2022-02-19T16:54:42.353" v="375" actId="47"/>
        <pc:sldMkLst>
          <pc:docMk/>
          <pc:sldMk cId="0" sldId="329"/>
        </pc:sldMkLst>
      </pc:sldChg>
      <pc:sldChg chg="del">
        <pc:chgData name="Ольга Ольга" userId="932be0b5980433a5" providerId="LiveId" clId="{44F604F6-D7CC-4406-A5F9-DCEBA05440AA}" dt="2022-02-19T16:54:43.277" v="376" actId="47"/>
        <pc:sldMkLst>
          <pc:docMk/>
          <pc:sldMk cId="0" sldId="330"/>
        </pc:sldMkLst>
      </pc:sldChg>
      <pc:sldChg chg="del">
        <pc:chgData name="Ольга Ольга" userId="932be0b5980433a5" providerId="LiveId" clId="{44F604F6-D7CC-4406-A5F9-DCEBA05440AA}" dt="2022-02-19T16:54:43.927" v="377" actId="47"/>
        <pc:sldMkLst>
          <pc:docMk/>
          <pc:sldMk cId="0" sldId="331"/>
        </pc:sldMkLst>
      </pc:sldChg>
      <pc:sldChg chg="del">
        <pc:chgData name="Ольга Ольга" userId="932be0b5980433a5" providerId="LiveId" clId="{44F604F6-D7CC-4406-A5F9-DCEBA05440AA}" dt="2022-02-19T16:54:44.492" v="378" actId="47"/>
        <pc:sldMkLst>
          <pc:docMk/>
          <pc:sldMk cId="0" sldId="332"/>
        </pc:sldMkLst>
      </pc:sldChg>
      <pc:sldChg chg="del">
        <pc:chgData name="Ольга Ольга" userId="932be0b5980433a5" providerId="LiveId" clId="{44F604F6-D7CC-4406-A5F9-DCEBA05440AA}" dt="2022-02-19T16:54:45.078" v="379" actId="47"/>
        <pc:sldMkLst>
          <pc:docMk/>
          <pc:sldMk cId="0" sldId="333"/>
        </pc:sldMkLst>
      </pc:sldChg>
      <pc:sldChg chg="del">
        <pc:chgData name="Ольга Ольга" userId="932be0b5980433a5" providerId="LiveId" clId="{44F604F6-D7CC-4406-A5F9-DCEBA05440AA}" dt="2022-02-19T16:54:45.737" v="380" actId="47"/>
        <pc:sldMkLst>
          <pc:docMk/>
          <pc:sldMk cId="0" sldId="334"/>
        </pc:sldMkLst>
      </pc:sldChg>
      <pc:sldChg chg="del">
        <pc:chgData name="Ольга Ольга" userId="932be0b5980433a5" providerId="LiveId" clId="{44F604F6-D7CC-4406-A5F9-DCEBA05440AA}" dt="2022-02-19T16:54:46.367" v="381" actId="47"/>
        <pc:sldMkLst>
          <pc:docMk/>
          <pc:sldMk cId="0" sldId="335"/>
        </pc:sldMkLst>
      </pc:sldChg>
      <pc:sldChg chg="del">
        <pc:chgData name="Ольга Ольга" userId="932be0b5980433a5" providerId="LiveId" clId="{44F604F6-D7CC-4406-A5F9-DCEBA05440AA}" dt="2022-02-19T16:54:46.982" v="382" actId="47"/>
        <pc:sldMkLst>
          <pc:docMk/>
          <pc:sldMk cId="0" sldId="336"/>
        </pc:sldMkLst>
      </pc:sldChg>
      <pc:sldChg chg="delSp del mod">
        <pc:chgData name="Ольга Ольга" userId="932be0b5980433a5" providerId="LiveId" clId="{44F604F6-D7CC-4406-A5F9-DCEBA05440AA}" dt="2022-02-19T17:34:47.968" v="697" actId="47"/>
        <pc:sldMkLst>
          <pc:docMk/>
          <pc:sldMk cId="0" sldId="337"/>
        </pc:sldMkLst>
        <pc:spChg chg="del">
          <ac:chgData name="Ольга Ольга" userId="932be0b5980433a5" providerId="LiveId" clId="{44F604F6-D7CC-4406-A5F9-DCEBA05440AA}" dt="2022-02-19T16:55:33.682" v="414" actId="478"/>
          <ac:spMkLst>
            <pc:docMk/>
            <pc:sldMk cId="0" sldId="337"/>
            <ac:spMk id="37" creationId="{00000000-0000-0000-0000-000000000000}"/>
          </ac:spMkLst>
        </pc:spChg>
        <pc:picChg chg="del">
          <ac:chgData name="Ольга Ольга" userId="932be0b5980433a5" providerId="LiveId" clId="{44F604F6-D7CC-4406-A5F9-DCEBA05440AA}" dt="2022-02-19T16:55:31.907" v="413" actId="478"/>
          <ac:picMkLst>
            <pc:docMk/>
            <pc:sldMk cId="0" sldId="337"/>
            <ac:picMk id="2" creationId="{00000000-0000-0000-0000-000000000000}"/>
          </ac:picMkLst>
        </pc:picChg>
      </pc:sldChg>
      <pc:sldChg chg="del">
        <pc:chgData name="Ольга Ольга" userId="932be0b5980433a5" providerId="LiveId" clId="{44F604F6-D7CC-4406-A5F9-DCEBA05440AA}" dt="2022-02-19T16:54:54.563" v="383" actId="47"/>
        <pc:sldMkLst>
          <pc:docMk/>
          <pc:sldMk cId="0" sldId="338"/>
        </pc:sldMkLst>
      </pc:sldChg>
      <pc:sldChg chg="del">
        <pc:chgData name="Ольга Ольга" userId="932be0b5980433a5" providerId="LiveId" clId="{44F604F6-D7CC-4406-A5F9-DCEBA05440AA}" dt="2022-02-19T16:54:55.018" v="384" actId="47"/>
        <pc:sldMkLst>
          <pc:docMk/>
          <pc:sldMk cId="0" sldId="339"/>
        </pc:sldMkLst>
      </pc:sldChg>
      <pc:sldChg chg="del">
        <pc:chgData name="Ольга Ольга" userId="932be0b5980433a5" providerId="LiveId" clId="{44F604F6-D7CC-4406-A5F9-DCEBA05440AA}" dt="2022-02-19T16:54:55.527" v="385" actId="47"/>
        <pc:sldMkLst>
          <pc:docMk/>
          <pc:sldMk cId="0" sldId="340"/>
        </pc:sldMkLst>
      </pc:sldChg>
      <pc:sldChg chg="del">
        <pc:chgData name="Ольга Ольга" userId="932be0b5980433a5" providerId="LiveId" clId="{44F604F6-D7CC-4406-A5F9-DCEBA05440AA}" dt="2022-02-19T16:54:55.977" v="386" actId="47"/>
        <pc:sldMkLst>
          <pc:docMk/>
          <pc:sldMk cId="0" sldId="341"/>
        </pc:sldMkLst>
      </pc:sldChg>
      <pc:sldChg chg="del">
        <pc:chgData name="Ольга Ольга" userId="932be0b5980433a5" providerId="LiveId" clId="{44F604F6-D7CC-4406-A5F9-DCEBA05440AA}" dt="2022-02-19T16:54:57.132" v="387" actId="47"/>
        <pc:sldMkLst>
          <pc:docMk/>
          <pc:sldMk cId="0" sldId="342"/>
        </pc:sldMkLst>
      </pc:sldChg>
      <pc:sldChg chg="del">
        <pc:chgData name="Ольга Ольга" userId="932be0b5980433a5" providerId="LiveId" clId="{44F604F6-D7CC-4406-A5F9-DCEBA05440AA}" dt="2022-02-19T16:54:57.867" v="388" actId="47"/>
        <pc:sldMkLst>
          <pc:docMk/>
          <pc:sldMk cId="0" sldId="343"/>
        </pc:sldMkLst>
      </pc:sldChg>
      <pc:sldChg chg="del">
        <pc:chgData name="Ольга Ольга" userId="932be0b5980433a5" providerId="LiveId" clId="{44F604F6-D7CC-4406-A5F9-DCEBA05440AA}" dt="2022-02-19T16:54:58.517" v="389" actId="47"/>
        <pc:sldMkLst>
          <pc:docMk/>
          <pc:sldMk cId="0" sldId="344"/>
        </pc:sldMkLst>
      </pc:sldChg>
      <pc:sldChg chg="del">
        <pc:chgData name="Ольга Ольга" userId="932be0b5980433a5" providerId="LiveId" clId="{44F604F6-D7CC-4406-A5F9-DCEBA05440AA}" dt="2022-02-19T16:54:59.117" v="390" actId="47"/>
        <pc:sldMkLst>
          <pc:docMk/>
          <pc:sldMk cId="0" sldId="345"/>
        </pc:sldMkLst>
      </pc:sldChg>
      <pc:sldChg chg="del">
        <pc:chgData name="Ольга Ольга" userId="932be0b5980433a5" providerId="LiveId" clId="{44F604F6-D7CC-4406-A5F9-DCEBA05440AA}" dt="2022-02-19T16:54:59.747" v="391" actId="47"/>
        <pc:sldMkLst>
          <pc:docMk/>
          <pc:sldMk cId="0" sldId="346"/>
        </pc:sldMkLst>
      </pc:sldChg>
      <pc:sldChg chg="del">
        <pc:chgData name="Ольга Ольга" userId="932be0b5980433a5" providerId="LiveId" clId="{44F604F6-D7CC-4406-A5F9-DCEBA05440AA}" dt="2022-02-19T16:55:00.377" v="392" actId="47"/>
        <pc:sldMkLst>
          <pc:docMk/>
          <pc:sldMk cId="0" sldId="347"/>
        </pc:sldMkLst>
      </pc:sldChg>
      <pc:sldChg chg="del">
        <pc:chgData name="Ольга Ольга" userId="932be0b5980433a5" providerId="LiveId" clId="{44F604F6-D7CC-4406-A5F9-DCEBA05440AA}" dt="2022-02-19T16:55:01.004" v="393" actId="47"/>
        <pc:sldMkLst>
          <pc:docMk/>
          <pc:sldMk cId="0" sldId="348"/>
        </pc:sldMkLst>
      </pc:sldChg>
      <pc:sldChg chg="del">
        <pc:chgData name="Ольга Ольга" userId="932be0b5980433a5" providerId="LiveId" clId="{44F604F6-D7CC-4406-A5F9-DCEBA05440AA}" dt="2022-02-19T16:55:01.517" v="394" actId="47"/>
        <pc:sldMkLst>
          <pc:docMk/>
          <pc:sldMk cId="0" sldId="349"/>
        </pc:sldMkLst>
      </pc:sldChg>
      <pc:sldChg chg="del">
        <pc:chgData name="Ольга Ольга" userId="932be0b5980433a5" providerId="LiveId" clId="{44F604F6-D7CC-4406-A5F9-DCEBA05440AA}" dt="2022-02-19T16:55:02.332" v="395" actId="47"/>
        <pc:sldMkLst>
          <pc:docMk/>
          <pc:sldMk cId="0" sldId="350"/>
        </pc:sldMkLst>
      </pc:sldChg>
      <pc:sldChg chg="del">
        <pc:chgData name="Ольга Ольга" userId="932be0b5980433a5" providerId="LiveId" clId="{44F604F6-D7CC-4406-A5F9-DCEBA05440AA}" dt="2022-02-19T16:55:03.262" v="396" actId="47"/>
        <pc:sldMkLst>
          <pc:docMk/>
          <pc:sldMk cId="0" sldId="351"/>
        </pc:sldMkLst>
      </pc:sldChg>
      <pc:sldChg chg="del">
        <pc:chgData name="Ольга Ольга" userId="932be0b5980433a5" providerId="LiveId" clId="{44F604F6-D7CC-4406-A5F9-DCEBA05440AA}" dt="2022-02-19T16:55:03.928" v="397" actId="47"/>
        <pc:sldMkLst>
          <pc:docMk/>
          <pc:sldMk cId="0" sldId="352"/>
        </pc:sldMkLst>
      </pc:sldChg>
      <pc:sldChg chg="del">
        <pc:chgData name="Ольга Ольга" userId="932be0b5980433a5" providerId="LiveId" clId="{44F604F6-D7CC-4406-A5F9-DCEBA05440AA}" dt="2022-02-19T16:55:04.947" v="398" actId="47"/>
        <pc:sldMkLst>
          <pc:docMk/>
          <pc:sldMk cId="0" sldId="353"/>
        </pc:sldMkLst>
      </pc:sldChg>
      <pc:sldChg chg="del">
        <pc:chgData name="Ольга Ольга" userId="932be0b5980433a5" providerId="LiveId" clId="{44F604F6-D7CC-4406-A5F9-DCEBA05440AA}" dt="2022-02-19T16:55:05.407" v="399" actId="47"/>
        <pc:sldMkLst>
          <pc:docMk/>
          <pc:sldMk cId="0" sldId="354"/>
        </pc:sldMkLst>
      </pc:sldChg>
      <pc:sldChg chg="del">
        <pc:chgData name="Ольга Ольга" userId="932be0b5980433a5" providerId="LiveId" clId="{44F604F6-D7CC-4406-A5F9-DCEBA05440AA}" dt="2022-02-19T16:55:06.631" v="400" actId="47"/>
        <pc:sldMkLst>
          <pc:docMk/>
          <pc:sldMk cId="0" sldId="355"/>
        </pc:sldMkLst>
      </pc:sldChg>
      <pc:sldChg chg="del">
        <pc:chgData name="Ольга Ольга" userId="932be0b5980433a5" providerId="LiveId" clId="{44F604F6-D7CC-4406-A5F9-DCEBA05440AA}" dt="2022-02-19T16:55:07.818" v="401" actId="47"/>
        <pc:sldMkLst>
          <pc:docMk/>
          <pc:sldMk cId="0" sldId="356"/>
        </pc:sldMkLst>
      </pc:sldChg>
      <pc:sldChg chg="del">
        <pc:chgData name="Ольга Ольга" userId="932be0b5980433a5" providerId="LiveId" clId="{44F604F6-D7CC-4406-A5F9-DCEBA05440AA}" dt="2022-02-19T16:55:08.497" v="402" actId="47"/>
        <pc:sldMkLst>
          <pc:docMk/>
          <pc:sldMk cId="0" sldId="357"/>
        </pc:sldMkLst>
      </pc:sldChg>
      <pc:sldChg chg="del">
        <pc:chgData name="Ольга Ольга" userId="932be0b5980433a5" providerId="LiveId" clId="{44F604F6-D7CC-4406-A5F9-DCEBA05440AA}" dt="2022-02-19T16:55:09.117" v="403" actId="47"/>
        <pc:sldMkLst>
          <pc:docMk/>
          <pc:sldMk cId="0" sldId="358"/>
        </pc:sldMkLst>
      </pc:sldChg>
      <pc:sldChg chg="del">
        <pc:chgData name="Ольга Ольга" userId="932be0b5980433a5" providerId="LiveId" clId="{44F604F6-D7CC-4406-A5F9-DCEBA05440AA}" dt="2022-02-19T16:55:10.217" v="404" actId="47"/>
        <pc:sldMkLst>
          <pc:docMk/>
          <pc:sldMk cId="0" sldId="359"/>
        </pc:sldMkLst>
      </pc:sldChg>
      <pc:sldChg chg="del">
        <pc:chgData name="Ольга Ольга" userId="932be0b5980433a5" providerId="LiveId" clId="{44F604F6-D7CC-4406-A5F9-DCEBA05440AA}" dt="2022-02-19T16:55:11.252" v="405" actId="47"/>
        <pc:sldMkLst>
          <pc:docMk/>
          <pc:sldMk cId="0" sldId="360"/>
        </pc:sldMkLst>
      </pc:sldChg>
      <pc:sldChg chg="del">
        <pc:chgData name="Ольга Ольга" userId="932be0b5980433a5" providerId="LiveId" clId="{44F604F6-D7CC-4406-A5F9-DCEBA05440AA}" dt="2022-02-19T16:55:12.067" v="406" actId="47"/>
        <pc:sldMkLst>
          <pc:docMk/>
          <pc:sldMk cId="0" sldId="361"/>
        </pc:sldMkLst>
      </pc:sldChg>
      <pc:sldChg chg="del">
        <pc:chgData name="Ольга Ольга" userId="932be0b5980433a5" providerId="LiveId" clId="{44F604F6-D7CC-4406-A5F9-DCEBA05440AA}" dt="2022-02-19T16:55:12.817" v="407" actId="47"/>
        <pc:sldMkLst>
          <pc:docMk/>
          <pc:sldMk cId="0" sldId="362"/>
        </pc:sldMkLst>
      </pc:sldChg>
      <pc:sldChg chg="del">
        <pc:chgData name="Ольга Ольга" userId="932be0b5980433a5" providerId="LiveId" clId="{44F604F6-D7CC-4406-A5F9-DCEBA05440AA}" dt="2022-02-19T16:55:13.517" v="408" actId="47"/>
        <pc:sldMkLst>
          <pc:docMk/>
          <pc:sldMk cId="0" sldId="363"/>
        </pc:sldMkLst>
      </pc:sldChg>
      <pc:sldChg chg="del">
        <pc:chgData name="Ольга Ольга" userId="932be0b5980433a5" providerId="LiveId" clId="{44F604F6-D7CC-4406-A5F9-DCEBA05440AA}" dt="2022-02-19T16:55:14.237" v="409" actId="47"/>
        <pc:sldMkLst>
          <pc:docMk/>
          <pc:sldMk cId="0" sldId="364"/>
        </pc:sldMkLst>
      </pc:sldChg>
      <pc:sldChg chg="del">
        <pc:chgData name="Ольга Ольга" userId="932be0b5980433a5" providerId="LiveId" clId="{44F604F6-D7CC-4406-A5F9-DCEBA05440AA}" dt="2022-02-19T16:55:15.017" v="410" actId="47"/>
        <pc:sldMkLst>
          <pc:docMk/>
          <pc:sldMk cId="0" sldId="365"/>
        </pc:sldMkLst>
      </pc:sldChg>
      <pc:sldChg chg="del">
        <pc:chgData name="Ольга Ольга" userId="932be0b5980433a5" providerId="LiveId" clId="{44F604F6-D7CC-4406-A5F9-DCEBA05440AA}" dt="2022-02-19T16:55:16.233" v="411" actId="47"/>
        <pc:sldMkLst>
          <pc:docMk/>
          <pc:sldMk cId="0" sldId="366"/>
        </pc:sldMkLst>
      </pc:sldChg>
      <pc:sldChg chg="del">
        <pc:chgData name="Ольга Ольга" userId="932be0b5980433a5" providerId="LiveId" clId="{44F604F6-D7CC-4406-A5F9-DCEBA05440AA}" dt="2022-02-19T16:55:17.747" v="412" actId="47"/>
        <pc:sldMkLst>
          <pc:docMk/>
          <pc:sldMk cId="0" sldId="367"/>
        </pc:sldMkLst>
      </pc:sldChg>
      <pc:sldChg chg="addSp modSp add mod modAnim">
        <pc:chgData name="Ольга Ольга" userId="932be0b5980433a5" providerId="LiveId" clId="{44F604F6-D7CC-4406-A5F9-DCEBA05440AA}" dt="2022-02-19T18:46:10.358" v="812" actId="1076"/>
        <pc:sldMkLst>
          <pc:docMk/>
          <pc:sldMk cId="3208346460" sldId="368"/>
        </pc:sldMkLst>
        <pc:grpChg chg="mod">
          <ac:chgData name="Ольга Ольга" userId="932be0b5980433a5" providerId="LiveId" clId="{44F604F6-D7CC-4406-A5F9-DCEBA05440AA}" dt="2022-02-19T17:37:35.083" v="715" actId="1076"/>
          <ac:grpSpMkLst>
            <pc:docMk/>
            <pc:sldMk cId="3208346460" sldId="368"/>
            <ac:grpSpMk id="3" creationId="{00000000-0000-0000-0000-000000000000}"/>
          </ac:grpSpMkLst>
        </pc:grpChg>
        <pc:picChg chg="add mod">
          <ac:chgData name="Ольга Ольга" userId="932be0b5980433a5" providerId="LiveId" clId="{44F604F6-D7CC-4406-A5F9-DCEBA05440AA}" dt="2022-02-19T17:38:33.593" v="730" actId="1076"/>
          <ac:picMkLst>
            <pc:docMk/>
            <pc:sldMk cId="3208346460" sldId="368"/>
            <ac:picMk id="19" creationId="{B08CAB12-5167-401F-954B-A74F54E862DB}"/>
          </ac:picMkLst>
        </pc:picChg>
        <pc:picChg chg="add mod">
          <ac:chgData name="Ольга Ольга" userId="932be0b5980433a5" providerId="LiveId" clId="{44F604F6-D7CC-4406-A5F9-DCEBA05440AA}" dt="2022-02-19T18:45:47.499" v="811" actId="1076"/>
          <ac:picMkLst>
            <pc:docMk/>
            <pc:sldMk cId="3208346460" sldId="368"/>
            <ac:picMk id="20" creationId="{F80514FF-4244-48FC-AA6A-B7529C0A7FFF}"/>
          </ac:picMkLst>
        </pc:picChg>
        <pc:picChg chg="add mod">
          <ac:chgData name="Ольга Ольга" userId="932be0b5980433a5" providerId="LiveId" clId="{44F604F6-D7CC-4406-A5F9-DCEBA05440AA}" dt="2022-02-19T18:46:10.358" v="812" actId="1076"/>
          <ac:picMkLst>
            <pc:docMk/>
            <pc:sldMk cId="3208346460" sldId="368"/>
            <ac:picMk id="21" creationId="{64DC417E-40E9-4B1B-A744-D8077C35F29C}"/>
          </ac:picMkLst>
        </pc:picChg>
      </pc:sldChg>
      <pc:sldChg chg="addSp modSp add mod">
        <pc:chgData name="Ольга Ольга" userId="932be0b5980433a5" providerId="LiveId" clId="{44F604F6-D7CC-4406-A5F9-DCEBA05440AA}" dt="2022-02-19T17:37:03.948" v="710" actId="1076"/>
        <pc:sldMkLst>
          <pc:docMk/>
          <pc:sldMk cId="4279595775" sldId="369"/>
        </pc:sldMkLst>
        <pc:picChg chg="add mod">
          <ac:chgData name="Ольга Ольга" userId="932be0b5980433a5" providerId="LiveId" clId="{44F604F6-D7CC-4406-A5F9-DCEBA05440AA}" dt="2022-02-19T17:37:03.948" v="710" actId="1076"/>
          <ac:picMkLst>
            <pc:docMk/>
            <pc:sldMk cId="4279595775" sldId="369"/>
            <ac:picMk id="19" creationId="{AF7AC28A-9F7B-47FB-8A59-E8A12F0E2C23}"/>
          </ac:picMkLst>
        </pc:picChg>
      </pc:sldChg>
      <pc:sldChg chg="addSp delSp modSp add del mod ord">
        <pc:chgData name="Ольга Ольга" userId="932be0b5980433a5" providerId="LiveId" clId="{44F604F6-D7CC-4406-A5F9-DCEBA05440AA}" dt="2022-02-19T18:59:36.058" v="814" actId="47"/>
        <pc:sldMkLst>
          <pc:docMk/>
          <pc:sldMk cId="4133191382" sldId="370"/>
        </pc:sldMkLst>
        <pc:spChg chg="add mod">
          <ac:chgData name="Ольга Ольга" userId="932be0b5980433a5" providerId="LiveId" clId="{44F604F6-D7CC-4406-A5F9-DCEBA05440AA}" dt="2022-02-19T17:47:06.108" v="800" actId="1076"/>
          <ac:spMkLst>
            <pc:docMk/>
            <pc:sldMk cId="4133191382" sldId="370"/>
            <ac:spMk id="20" creationId="{102E44F1-F22B-4736-BEFB-DB1252D5AE73}"/>
          </ac:spMkLst>
        </pc:spChg>
        <pc:grpChg chg="mod">
          <ac:chgData name="Ольга Ольга" userId="932be0b5980433a5" providerId="LiveId" clId="{44F604F6-D7CC-4406-A5F9-DCEBA05440AA}" dt="2022-02-19T17:46:45.268" v="795" actId="1076"/>
          <ac:grpSpMkLst>
            <pc:docMk/>
            <pc:sldMk cId="4133191382" sldId="370"/>
            <ac:grpSpMk id="3" creationId="{00000000-0000-0000-0000-000000000000}"/>
          </ac:grpSpMkLst>
        </pc:grpChg>
        <pc:picChg chg="del">
          <ac:chgData name="Ольга Ольга" userId="932be0b5980433a5" providerId="LiveId" clId="{44F604F6-D7CC-4406-A5F9-DCEBA05440AA}" dt="2022-02-19T17:46:09.338" v="769" actId="478"/>
          <ac:picMkLst>
            <pc:docMk/>
            <pc:sldMk cId="4133191382" sldId="370"/>
            <ac:picMk id="19" creationId="{AF7AC28A-9F7B-47FB-8A59-E8A12F0E2C23}"/>
          </ac:picMkLst>
        </pc:picChg>
      </pc:sldChg>
      <pc:sldChg chg="add">
        <pc:chgData name="Ольга Ольга" userId="932be0b5980433a5" providerId="LiveId" clId="{44F604F6-D7CC-4406-A5F9-DCEBA05440AA}" dt="2022-02-19T18:59:31.558" v="813"/>
        <pc:sldMkLst>
          <pc:docMk/>
          <pc:sldMk cId="3053864561" sldId="3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433D85-8A41-4A93-974B-276FB83A5D9E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541713" y="944563"/>
            <a:ext cx="3609975" cy="25511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69975" y="3636963"/>
            <a:ext cx="8553450" cy="29749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717708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057900" y="717708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DE842-6592-417B-AF27-20E45085C7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205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DE842-6592-417B-AF27-20E45085C74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26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2515"/>
            <a:ext cx="9089390" cy="1586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1640"/>
            <a:ext cx="7485380" cy="1889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1464AF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404D6A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1464AF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2/21/2022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9892" y="80860"/>
            <a:ext cx="130526" cy="2881312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12628" y="80860"/>
            <a:ext cx="69879" cy="288131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29892" y="4633620"/>
            <a:ext cx="130526" cy="283343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12628" y="4633620"/>
            <a:ext cx="69879" cy="2833433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1782508" y="80860"/>
            <a:ext cx="47625" cy="7386320"/>
          </a:xfrm>
          <a:custGeom>
            <a:avLst/>
            <a:gdLst/>
            <a:ahLst/>
            <a:cxnLst/>
            <a:rect l="l" t="t" r="r" b="b"/>
            <a:pathLst>
              <a:path w="47625" h="7386320">
                <a:moveTo>
                  <a:pt x="47370" y="7386193"/>
                </a:moveTo>
                <a:lnTo>
                  <a:pt x="0" y="7386193"/>
                </a:lnTo>
                <a:lnTo>
                  <a:pt x="0" y="0"/>
                </a:lnTo>
                <a:lnTo>
                  <a:pt x="47370" y="0"/>
                </a:lnTo>
                <a:lnTo>
                  <a:pt x="47370" y="7386193"/>
                </a:lnTo>
                <a:close/>
              </a:path>
            </a:pathLst>
          </a:custGeom>
          <a:solidFill>
            <a:srgbClr val="1464A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94422" y="2962173"/>
            <a:ext cx="1671383" cy="167143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1464AF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2/21/2022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2/21/2022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5216" y="3609223"/>
            <a:ext cx="5422967" cy="3670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rgbClr val="1464AF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45766" y="1412111"/>
            <a:ext cx="9001866" cy="2235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404D6A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27545"/>
            <a:ext cx="3421888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1.png"/><Relationship Id="rId21" Type="http://schemas.openxmlformats.org/officeDocument/2006/relationships/image" Target="../media/image25.png"/><Relationship Id="rId42" Type="http://schemas.openxmlformats.org/officeDocument/2006/relationships/image" Target="../media/image46.png"/><Relationship Id="rId47" Type="http://schemas.openxmlformats.org/officeDocument/2006/relationships/image" Target="../media/image51.png"/><Relationship Id="rId63" Type="http://schemas.openxmlformats.org/officeDocument/2006/relationships/image" Target="../media/image67.png"/><Relationship Id="rId68" Type="http://schemas.openxmlformats.org/officeDocument/2006/relationships/image" Target="../media/image72.png"/><Relationship Id="rId84" Type="http://schemas.openxmlformats.org/officeDocument/2006/relationships/image" Target="../media/image88.png"/><Relationship Id="rId89" Type="http://schemas.openxmlformats.org/officeDocument/2006/relationships/image" Target="../media/image93.png"/><Relationship Id="rId112" Type="http://schemas.openxmlformats.org/officeDocument/2006/relationships/image" Target="../media/image116.png"/><Relationship Id="rId133" Type="http://schemas.openxmlformats.org/officeDocument/2006/relationships/image" Target="../media/image137.png"/><Relationship Id="rId138" Type="http://schemas.openxmlformats.org/officeDocument/2006/relationships/image" Target="../media/image142.png"/><Relationship Id="rId154" Type="http://schemas.openxmlformats.org/officeDocument/2006/relationships/image" Target="../media/image158.png"/><Relationship Id="rId159" Type="http://schemas.openxmlformats.org/officeDocument/2006/relationships/image" Target="../media/image163.png"/><Relationship Id="rId175" Type="http://schemas.openxmlformats.org/officeDocument/2006/relationships/image" Target="../media/image179.png"/><Relationship Id="rId170" Type="http://schemas.openxmlformats.org/officeDocument/2006/relationships/image" Target="../media/image174.png"/><Relationship Id="rId191" Type="http://schemas.openxmlformats.org/officeDocument/2006/relationships/image" Target="../media/image195.png"/><Relationship Id="rId196" Type="http://schemas.openxmlformats.org/officeDocument/2006/relationships/image" Target="../media/image200.png"/><Relationship Id="rId16" Type="http://schemas.openxmlformats.org/officeDocument/2006/relationships/image" Target="../media/image20.png"/><Relationship Id="rId107" Type="http://schemas.openxmlformats.org/officeDocument/2006/relationships/image" Target="../media/image111.png"/><Relationship Id="rId11" Type="http://schemas.openxmlformats.org/officeDocument/2006/relationships/image" Target="../media/image15.png"/><Relationship Id="rId32" Type="http://schemas.openxmlformats.org/officeDocument/2006/relationships/image" Target="../media/image36.png"/><Relationship Id="rId37" Type="http://schemas.openxmlformats.org/officeDocument/2006/relationships/image" Target="../media/image41.png"/><Relationship Id="rId53" Type="http://schemas.openxmlformats.org/officeDocument/2006/relationships/image" Target="../media/image57.png"/><Relationship Id="rId58" Type="http://schemas.openxmlformats.org/officeDocument/2006/relationships/image" Target="../media/image62.png"/><Relationship Id="rId74" Type="http://schemas.openxmlformats.org/officeDocument/2006/relationships/image" Target="../media/image78.png"/><Relationship Id="rId79" Type="http://schemas.openxmlformats.org/officeDocument/2006/relationships/image" Target="../media/image83.png"/><Relationship Id="rId102" Type="http://schemas.openxmlformats.org/officeDocument/2006/relationships/image" Target="../media/image106.png"/><Relationship Id="rId123" Type="http://schemas.openxmlformats.org/officeDocument/2006/relationships/image" Target="../media/image127.png"/><Relationship Id="rId128" Type="http://schemas.openxmlformats.org/officeDocument/2006/relationships/image" Target="../media/image132.png"/><Relationship Id="rId144" Type="http://schemas.openxmlformats.org/officeDocument/2006/relationships/image" Target="../media/image148.png"/><Relationship Id="rId149" Type="http://schemas.openxmlformats.org/officeDocument/2006/relationships/image" Target="../media/image153.png"/><Relationship Id="rId5" Type="http://schemas.openxmlformats.org/officeDocument/2006/relationships/image" Target="../media/image9.png"/><Relationship Id="rId90" Type="http://schemas.openxmlformats.org/officeDocument/2006/relationships/image" Target="../media/image94.png"/><Relationship Id="rId95" Type="http://schemas.openxmlformats.org/officeDocument/2006/relationships/image" Target="../media/image99.png"/><Relationship Id="rId160" Type="http://schemas.openxmlformats.org/officeDocument/2006/relationships/image" Target="../media/image164.png"/><Relationship Id="rId165" Type="http://schemas.openxmlformats.org/officeDocument/2006/relationships/image" Target="../media/image169.png"/><Relationship Id="rId181" Type="http://schemas.openxmlformats.org/officeDocument/2006/relationships/image" Target="../media/image185.png"/><Relationship Id="rId186" Type="http://schemas.openxmlformats.org/officeDocument/2006/relationships/image" Target="../media/image190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43" Type="http://schemas.openxmlformats.org/officeDocument/2006/relationships/image" Target="../media/image47.png"/><Relationship Id="rId48" Type="http://schemas.openxmlformats.org/officeDocument/2006/relationships/image" Target="../media/image52.png"/><Relationship Id="rId64" Type="http://schemas.openxmlformats.org/officeDocument/2006/relationships/image" Target="../media/image68.png"/><Relationship Id="rId69" Type="http://schemas.openxmlformats.org/officeDocument/2006/relationships/image" Target="../media/image73.png"/><Relationship Id="rId113" Type="http://schemas.openxmlformats.org/officeDocument/2006/relationships/image" Target="../media/image117.png"/><Relationship Id="rId118" Type="http://schemas.openxmlformats.org/officeDocument/2006/relationships/image" Target="../media/image122.png"/><Relationship Id="rId134" Type="http://schemas.openxmlformats.org/officeDocument/2006/relationships/image" Target="../media/image138.png"/><Relationship Id="rId139" Type="http://schemas.openxmlformats.org/officeDocument/2006/relationships/image" Target="../media/image143.png"/><Relationship Id="rId80" Type="http://schemas.openxmlformats.org/officeDocument/2006/relationships/image" Target="../media/image84.png"/><Relationship Id="rId85" Type="http://schemas.openxmlformats.org/officeDocument/2006/relationships/image" Target="../media/image89.png"/><Relationship Id="rId150" Type="http://schemas.openxmlformats.org/officeDocument/2006/relationships/image" Target="../media/image154.png"/><Relationship Id="rId155" Type="http://schemas.openxmlformats.org/officeDocument/2006/relationships/image" Target="../media/image159.png"/><Relationship Id="rId171" Type="http://schemas.openxmlformats.org/officeDocument/2006/relationships/image" Target="../media/image175.png"/><Relationship Id="rId176" Type="http://schemas.openxmlformats.org/officeDocument/2006/relationships/image" Target="../media/image180.png"/><Relationship Id="rId192" Type="http://schemas.openxmlformats.org/officeDocument/2006/relationships/image" Target="../media/image196.png"/><Relationship Id="rId197" Type="http://schemas.openxmlformats.org/officeDocument/2006/relationships/image" Target="../media/image20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33" Type="http://schemas.openxmlformats.org/officeDocument/2006/relationships/image" Target="../media/image37.png"/><Relationship Id="rId38" Type="http://schemas.openxmlformats.org/officeDocument/2006/relationships/image" Target="../media/image42.png"/><Relationship Id="rId59" Type="http://schemas.openxmlformats.org/officeDocument/2006/relationships/image" Target="../media/image63.png"/><Relationship Id="rId103" Type="http://schemas.openxmlformats.org/officeDocument/2006/relationships/image" Target="../media/image107.png"/><Relationship Id="rId108" Type="http://schemas.openxmlformats.org/officeDocument/2006/relationships/image" Target="../media/image112.png"/><Relationship Id="rId124" Type="http://schemas.openxmlformats.org/officeDocument/2006/relationships/image" Target="../media/image128.png"/><Relationship Id="rId129" Type="http://schemas.openxmlformats.org/officeDocument/2006/relationships/image" Target="../media/image133.png"/><Relationship Id="rId54" Type="http://schemas.openxmlformats.org/officeDocument/2006/relationships/image" Target="../media/image58.png"/><Relationship Id="rId70" Type="http://schemas.openxmlformats.org/officeDocument/2006/relationships/image" Target="../media/image74.png"/><Relationship Id="rId75" Type="http://schemas.openxmlformats.org/officeDocument/2006/relationships/image" Target="../media/image79.png"/><Relationship Id="rId91" Type="http://schemas.openxmlformats.org/officeDocument/2006/relationships/image" Target="../media/image95.png"/><Relationship Id="rId96" Type="http://schemas.openxmlformats.org/officeDocument/2006/relationships/image" Target="../media/image100.png"/><Relationship Id="rId140" Type="http://schemas.openxmlformats.org/officeDocument/2006/relationships/image" Target="../media/image144.png"/><Relationship Id="rId145" Type="http://schemas.openxmlformats.org/officeDocument/2006/relationships/image" Target="../media/image149.png"/><Relationship Id="rId161" Type="http://schemas.openxmlformats.org/officeDocument/2006/relationships/image" Target="../media/image165.png"/><Relationship Id="rId166" Type="http://schemas.openxmlformats.org/officeDocument/2006/relationships/image" Target="../media/image170.png"/><Relationship Id="rId182" Type="http://schemas.openxmlformats.org/officeDocument/2006/relationships/image" Target="../media/image186.png"/><Relationship Id="rId187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49" Type="http://schemas.openxmlformats.org/officeDocument/2006/relationships/image" Target="../media/image53.png"/><Relationship Id="rId114" Type="http://schemas.openxmlformats.org/officeDocument/2006/relationships/image" Target="../media/image118.png"/><Relationship Id="rId119" Type="http://schemas.openxmlformats.org/officeDocument/2006/relationships/image" Target="../media/image123.png"/><Relationship Id="rId44" Type="http://schemas.openxmlformats.org/officeDocument/2006/relationships/image" Target="../media/image48.png"/><Relationship Id="rId60" Type="http://schemas.openxmlformats.org/officeDocument/2006/relationships/image" Target="../media/image64.png"/><Relationship Id="rId65" Type="http://schemas.openxmlformats.org/officeDocument/2006/relationships/image" Target="../media/image69.png"/><Relationship Id="rId81" Type="http://schemas.openxmlformats.org/officeDocument/2006/relationships/image" Target="../media/image85.png"/><Relationship Id="rId86" Type="http://schemas.openxmlformats.org/officeDocument/2006/relationships/image" Target="../media/image90.png"/><Relationship Id="rId130" Type="http://schemas.openxmlformats.org/officeDocument/2006/relationships/image" Target="../media/image134.png"/><Relationship Id="rId135" Type="http://schemas.openxmlformats.org/officeDocument/2006/relationships/image" Target="../media/image139.png"/><Relationship Id="rId151" Type="http://schemas.openxmlformats.org/officeDocument/2006/relationships/image" Target="../media/image155.png"/><Relationship Id="rId156" Type="http://schemas.openxmlformats.org/officeDocument/2006/relationships/image" Target="../media/image160.png"/><Relationship Id="rId177" Type="http://schemas.openxmlformats.org/officeDocument/2006/relationships/image" Target="../media/image181.png"/><Relationship Id="rId172" Type="http://schemas.openxmlformats.org/officeDocument/2006/relationships/image" Target="../media/image176.png"/><Relationship Id="rId193" Type="http://schemas.openxmlformats.org/officeDocument/2006/relationships/image" Target="../media/image197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9" Type="http://schemas.openxmlformats.org/officeDocument/2006/relationships/image" Target="../media/image43.png"/><Relationship Id="rId109" Type="http://schemas.openxmlformats.org/officeDocument/2006/relationships/image" Target="../media/image113.png"/><Relationship Id="rId34" Type="http://schemas.openxmlformats.org/officeDocument/2006/relationships/image" Target="../media/image38.png"/><Relationship Id="rId50" Type="http://schemas.openxmlformats.org/officeDocument/2006/relationships/image" Target="../media/image54.png"/><Relationship Id="rId55" Type="http://schemas.openxmlformats.org/officeDocument/2006/relationships/image" Target="../media/image59.png"/><Relationship Id="rId76" Type="http://schemas.openxmlformats.org/officeDocument/2006/relationships/image" Target="../media/image80.png"/><Relationship Id="rId97" Type="http://schemas.openxmlformats.org/officeDocument/2006/relationships/image" Target="../media/image101.png"/><Relationship Id="rId104" Type="http://schemas.openxmlformats.org/officeDocument/2006/relationships/image" Target="../media/image108.png"/><Relationship Id="rId120" Type="http://schemas.openxmlformats.org/officeDocument/2006/relationships/image" Target="../media/image124.png"/><Relationship Id="rId125" Type="http://schemas.openxmlformats.org/officeDocument/2006/relationships/image" Target="../media/image129.png"/><Relationship Id="rId141" Type="http://schemas.openxmlformats.org/officeDocument/2006/relationships/image" Target="../media/image145.png"/><Relationship Id="rId146" Type="http://schemas.openxmlformats.org/officeDocument/2006/relationships/image" Target="../media/image150.png"/><Relationship Id="rId167" Type="http://schemas.openxmlformats.org/officeDocument/2006/relationships/image" Target="../media/image171.png"/><Relationship Id="rId188" Type="http://schemas.openxmlformats.org/officeDocument/2006/relationships/image" Target="../media/image192.png"/><Relationship Id="rId7" Type="http://schemas.openxmlformats.org/officeDocument/2006/relationships/image" Target="../media/image11.png"/><Relationship Id="rId71" Type="http://schemas.openxmlformats.org/officeDocument/2006/relationships/image" Target="../media/image75.png"/><Relationship Id="rId92" Type="http://schemas.openxmlformats.org/officeDocument/2006/relationships/image" Target="../media/image96.png"/><Relationship Id="rId162" Type="http://schemas.openxmlformats.org/officeDocument/2006/relationships/image" Target="../media/image166.png"/><Relationship Id="rId183" Type="http://schemas.openxmlformats.org/officeDocument/2006/relationships/image" Target="../media/image187.png"/><Relationship Id="rId2" Type="http://schemas.openxmlformats.org/officeDocument/2006/relationships/image" Target="../media/image6.png"/><Relationship Id="rId29" Type="http://schemas.openxmlformats.org/officeDocument/2006/relationships/image" Target="../media/image33.png"/><Relationship Id="rId24" Type="http://schemas.openxmlformats.org/officeDocument/2006/relationships/image" Target="../media/image28.png"/><Relationship Id="rId40" Type="http://schemas.openxmlformats.org/officeDocument/2006/relationships/image" Target="../media/image44.png"/><Relationship Id="rId45" Type="http://schemas.openxmlformats.org/officeDocument/2006/relationships/image" Target="../media/image49.png"/><Relationship Id="rId66" Type="http://schemas.openxmlformats.org/officeDocument/2006/relationships/image" Target="../media/image70.png"/><Relationship Id="rId87" Type="http://schemas.openxmlformats.org/officeDocument/2006/relationships/image" Target="../media/image91.png"/><Relationship Id="rId110" Type="http://schemas.openxmlformats.org/officeDocument/2006/relationships/image" Target="../media/image114.png"/><Relationship Id="rId115" Type="http://schemas.openxmlformats.org/officeDocument/2006/relationships/image" Target="../media/image119.png"/><Relationship Id="rId131" Type="http://schemas.openxmlformats.org/officeDocument/2006/relationships/image" Target="../media/image135.png"/><Relationship Id="rId136" Type="http://schemas.openxmlformats.org/officeDocument/2006/relationships/image" Target="../media/image140.png"/><Relationship Id="rId157" Type="http://schemas.openxmlformats.org/officeDocument/2006/relationships/image" Target="../media/image161.png"/><Relationship Id="rId178" Type="http://schemas.openxmlformats.org/officeDocument/2006/relationships/image" Target="../media/image182.png"/><Relationship Id="rId61" Type="http://schemas.openxmlformats.org/officeDocument/2006/relationships/image" Target="../media/image65.png"/><Relationship Id="rId82" Type="http://schemas.openxmlformats.org/officeDocument/2006/relationships/image" Target="../media/image86.png"/><Relationship Id="rId152" Type="http://schemas.openxmlformats.org/officeDocument/2006/relationships/image" Target="../media/image156.png"/><Relationship Id="rId173" Type="http://schemas.openxmlformats.org/officeDocument/2006/relationships/image" Target="../media/image177.png"/><Relationship Id="rId194" Type="http://schemas.openxmlformats.org/officeDocument/2006/relationships/image" Target="../media/image198.png"/><Relationship Id="rId19" Type="http://schemas.openxmlformats.org/officeDocument/2006/relationships/image" Target="../media/image23.png"/><Relationship Id="rId14" Type="http://schemas.openxmlformats.org/officeDocument/2006/relationships/image" Target="../media/image18.png"/><Relationship Id="rId30" Type="http://schemas.openxmlformats.org/officeDocument/2006/relationships/image" Target="../media/image34.png"/><Relationship Id="rId35" Type="http://schemas.openxmlformats.org/officeDocument/2006/relationships/image" Target="../media/image39.png"/><Relationship Id="rId56" Type="http://schemas.openxmlformats.org/officeDocument/2006/relationships/image" Target="../media/image60.png"/><Relationship Id="rId77" Type="http://schemas.openxmlformats.org/officeDocument/2006/relationships/image" Target="../media/image81.png"/><Relationship Id="rId100" Type="http://schemas.openxmlformats.org/officeDocument/2006/relationships/image" Target="../media/image104.png"/><Relationship Id="rId105" Type="http://schemas.openxmlformats.org/officeDocument/2006/relationships/image" Target="../media/image109.png"/><Relationship Id="rId126" Type="http://schemas.openxmlformats.org/officeDocument/2006/relationships/image" Target="../media/image130.png"/><Relationship Id="rId147" Type="http://schemas.openxmlformats.org/officeDocument/2006/relationships/image" Target="../media/image151.png"/><Relationship Id="rId168" Type="http://schemas.openxmlformats.org/officeDocument/2006/relationships/image" Target="../media/image172.png"/><Relationship Id="rId8" Type="http://schemas.openxmlformats.org/officeDocument/2006/relationships/image" Target="../media/image12.png"/><Relationship Id="rId51" Type="http://schemas.openxmlformats.org/officeDocument/2006/relationships/image" Target="../media/image55.png"/><Relationship Id="rId72" Type="http://schemas.openxmlformats.org/officeDocument/2006/relationships/image" Target="../media/image76.png"/><Relationship Id="rId93" Type="http://schemas.openxmlformats.org/officeDocument/2006/relationships/image" Target="../media/image97.png"/><Relationship Id="rId98" Type="http://schemas.openxmlformats.org/officeDocument/2006/relationships/image" Target="../media/image102.png"/><Relationship Id="rId121" Type="http://schemas.openxmlformats.org/officeDocument/2006/relationships/image" Target="../media/image125.png"/><Relationship Id="rId142" Type="http://schemas.openxmlformats.org/officeDocument/2006/relationships/image" Target="../media/image146.png"/><Relationship Id="rId163" Type="http://schemas.openxmlformats.org/officeDocument/2006/relationships/image" Target="../media/image167.png"/><Relationship Id="rId184" Type="http://schemas.openxmlformats.org/officeDocument/2006/relationships/image" Target="../media/image188.png"/><Relationship Id="rId189" Type="http://schemas.openxmlformats.org/officeDocument/2006/relationships/image" Target="../media/image193.png"/><Relationship Id="rId3" Type="http://schemas.openxmlformats.org/officeDocument/2006/relationships/image" Target="../media/image7.png"/><Relationship Id="rId25" Type="http://schemas.openxmlformats.org/officeDocument/2006/relationships/image" Target="../media/image29.png"/><Relationship Id="rId46" Type="http://schemas.openxmlformats.org/officeDocument/2006/relationships/image" Target="../media/image50.png"/><Relationship Id="rId67" Type="http://schemas.openxmlformats.org/officeDocument/2006/relationships/image" Target="../media/image71.png"/><Relationship Id="rId116" Type="http://schemas.openxmlformats.org/officeDocument/2006/relationships/image" Target="../media/image120.png"/><Relationship Id="rId137" Type="http://schemas.openxmlformats.org/officeDocument/2006/relationships/image" Target="../media/image141.png"/><Relationship Id="rId158" Type="http://schemas.openxmlformats.org/officeDocument/2006/relationships/image" Target="../media/image162.png"/><Relationship Id="rId20" Type="http://schemas.openxmlformats.org/officeDocument/2006/relationships/image" Target="../media/image24.png"/><Relationship Id="rId41" Type="http://schemas.openxmlformats.org/officeDocument/2006/relationships/image" Target="../media/image45.png"/><Relationship Id="rId62" Type="http://schemas.openxmlformats.org/officeDocument/2006/relationships/image" Target="../media/image66.png"/><Relationship Id="rId83" Type="http://schemas.openxmlformats.org/officeDocument/2006/relationships/image" Target="../media/image87.png"/><Relationship Id="rId88" Type="http://schemas.openxmlformats.org/officeDocument/2006/relationships/image" Target="../media/image92.png"/><Relationship Id="rId111" Type="http://schemas.openxmlformats.org/officeDocument/2006/relationships/image" Target="../media/image115.png"/><Relationship Id="rId132" Type="http://schemas.openxmlformats.org/officeDocument/2006/relationships/image" Target="../media/image136.png"/><Relationship Id="rId153" Type="http://schemas.openxmlformats.org/officeDocument/2006/relationships/image" Target="../media/image157.png"/><Relationship Id="rId174" Type="http://schemas.openxmlformats.org/officeDocument/2006/relationships/image" Target="../media/image178.png"/><Relationship Id="rId179" Type="http://schemas.openxmlformats.org/officeDocument/2006/relationships/image" Target="../media/image183.png"/><Relationship Id="rId195" Type="http://schemas.openxmlformats.org/officeDocument/2006/relationships/image" Target="../media/image199.png"/><Relationship Id="rId190" Type="http://schemas.openxmlformats.org/officeDocument/2006/relationships/image" Target="../media/image194.png"/><Relationship Id="rId15" Type="http://schemas.openxmlformats.org/officeDocument/2006/relationships/image" Target="../media/image19.png"/><Relationship Id="rId36" Type="http://schemas.openxmlformats.org/officeDocument/2006/relationships/image" Target="../media/image40.png"/><Relationship Id="rId57" Type="http://schemas.openxmlformats.org/officeDocument/2006/relationships/image" Target="../media/image61.png"/><Relationship Id="rId106" Type="http://schemas.openxmlformats.org/officeDocument/2006/relationships/image" Target="../media/image110.png"/><Relationship Id="rId127" Type="http://schemas.openxmlformats.org/officeDocument/2006/relationships/image" Target="../media/image131.png"/><Relationship Id="rId10" Type="http://schemas.openxmlformats.org/officeDocument/2006/relationships/image" Target="../media/image14.png"/><Relationship Id="rId31" Type="http://schemas.openxmlformats.org/officeDocument/2006/relationships/image" Target="../media/image35.png"/><Relationship Id="rId52" Type="http://schemas.openxmlformats.org/officeDocument/2006/relationships/image" Target="../media/image56.png"/><Relationship Id="rId73" Type="http://schemas.openxmlformats.org/officeDocument/2006/relationships/image" Target="../media/image77.png"/><Relationship Id="rId78" Type="http://schemas.openxmlformats.org/officeDocument/2006/relationships/image" Target="../media/image82.png"/><Relationship Id="rId94" Type="http://schemas.openxmlformats.org/officeDocument/2006/relationships/image" Target="../media/image98.png"/><Relationship Id="rId99" Type="http://schemas.openxmlformats.org/officeDocument/2006/relationships/image" Target="../media/image103.png"/><Relationship Id="rId101" Type="http://schemas.openxmlformats.org/officeDocument/2006/relationships/image" Target="../media/image105.png"/><Relationship Id="rId122" Type="http://schemas.openxmlformats.org/officeDocument/2006/relationships/image" Target="../media/image126.png"/><Relationship Id="rId143" Type="http://schemas.openxmlformats.org/officeDocument/2006/relationships/image" Target="../media/image147.png"/><Relationship Id="rId148" Type="http://schemas.openxmlformats.org/officeDocument/2006/relationships/image" Target="../media/image152.png"/><Relationship Id="rId164" Type="http://schemas.openxmlformats.org/officeDocument/2006/relationships/image" Target="../media/image168.png"/><Relationship Id="rId169" Type="http://schemas.openxmlformats.org/officeDocument/2006/relationships/image" Target="../media/image173.png"/><Relationship Id="rId185" Type="http://schemas.openxmlformats.org/officeDocument/2006/relationships/image" Target="../media/image18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80" Type="http://schemas.openxmlformats.org/officeDocument/2006/relationships/image" Target="../media/image184.png"/><Relationship Id="rId26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1.png"/><Relationship Id="rId21" Type="http://schemas.openxmlformats.org/officeDocument/2006/relationships/image" Target="../media/image25.png"/><Relationship Id="rId42" Type="http://schemas.openxmlformats.org/officeDocument/2006/relationships/image" Target="../media/image46.png"/><Relationship Id="rId47" Type="http://schemas.openxmlformats.org/officeDocument/2006/relationships/image" Target="../media/image51.png"/><Relationship Id="rId63" Type="http://schemas.openxmlformats.org/officeDocument/2006/relationships/image" Target="../media/image67.png"/><Relationship Id="rId68" Type="http://schemas.openxmlformats.org/officeDocument/2006/relationships/image" Target="../media/image72.png"/><Relationship Id="rId84" Type="http://schemas.openxmlformats.org/officeDocument/2006/relationships/image" Target="../media/image88.png"/><Relationship Id="rId89" Type="http://schemas.openxmlformats.org/officeDocument/2006/relationships/image" Target="../media/image93.png"/><Relationship Id="rId112" Type="http://schemas.openxmlformats.org/officeDocument/2006/relationships/image" Target="../media/image116.png"/><Relationship Id="rId133" Type="http://schemas.openxmlformats.org/officeDocument/2006/relationships/image" Target="../media/image137.png"/><Relationship Id="rId138" Type="http://schemas.openxmlformats.org/officeDocument/2006/relationships/image" Target="../media/image142.png"/><Relationship Id="rId154" Type="http://schemas.openxmlformats.org/officeDocument/2006/relationships/image" Target="../media/image158.png"/><Relationship Id="rId159" Type="http://schemas.openxmlformats.org/officeDocument/2006/relationships/image" Target="../media/image163.png"/><Relationship Id="rId175" Type="http://schemas.openxmlformats.org/officeDocument/2006/relationships/image" Target="../media/image179.png"/><Relationship Id="rId170" Type="http://schemas.openxmlformats.org/officeDocument/2006/relationships/image" Target="../media/image174.png"/><Relationship Id="rId191" Type="http://schemas.openxmlformats.org/officeDocument/2006/relationships/image" Target="../media/image195.png"/><Relationship Id="rId196" Type="http://schemas.openxmlformats.org/officeDocument/2006/relationships/image" Target="../media/image200.png"/><Relationship Id="rId16" Type="http://schemas.openxmlformats.org/officeDocument/2006/relationships/image" Target="../media/image20.png"/><Relationship Id="rId107" Type="http://schemas.openxmlformats.org/officeDocument/2006/relationships/image" Target="../media/image111.png"/><Relationship Id="rId11" Type="http://schemas.openxmlformats.org/officeDocument/2006/relationships/image" Target="../media/image15.png"/><Relationship Id="rId32" Type="http://schemas.openxmlformats.org/officeDocument/2006/relationships/image" Target="../media/image36.png"/><Relationship Id="rId37" Type="http://schemas.openxmlformats.org/officeDocument/2006/relationships/image" Target="../media/image41.png"/><Relationship Id="rId53" Type="http://schemas.openxmlformats.org/officeDocument/2006/relationships/image" Target="../media/image57.png"/><Relationship Id="rId58" Type="http://schemas.openxmlformats.org/officeDocument/2006/relationships/image" Target="../media/image62.png"/><Relationship Id="rId74" Type="http://schemas.openxmlformats.org/officeDocument/2006/relationships/image" Target="../media/image78.png"/><Relationship Id="rId79" Type="http://schemas.openxmlformats.org/officeDocument/2006/relationships/image" Target="../media/image83.png"/><Relationship Id="rId102" Type="http://schemas.openxmlformats.org/officeDocument/2006/relationships/image" Target="../media/image106.png"/><Relationship Id="rId123" Type="http://schemas.openxmlformats.org/officeDocument/2006/relationships/image" Target="../media/image127.png"/><Relationship Id="rId128" Type="http://schemas.openxmlformats.org/officeDocument/2006/relationships/image" Target="../media/image132.png"/><Relationship Id="rId144" Type="http://schemas.openxmlformats.org/officeDocument/2006/relationships/image" Target="../media/image148.png"/><Relationship Id="rId149" Type="http://schemas.openxmlformats.org/officeDocument/2006/relationships/image" Target="../media/image153.png"/><Relationship Id="rId5" Type="http://schemas.openxmlformats.org/officeDocument/2006/relationships/image" Target="../media/image9.png"/><Relationship Id="rId90" Type="http://schemas.openxmlformats.org/officeDocument/2006/relationships/image" Target="../media/image94.png"/><Relationship Id="rId95" Type="http://schemas.openxmlformats.org/officeDocument/2006/relationships/image" Target="../media/image99.png"/><Relationship Id="rId160" Type="http://schemas.openxmlformats.org/officeDocument/2006/relationships/image" Target="../media/image164.png"/><Relationship Id="rId165" Type="http://schemas.openxmlformats.org/officeDocument/2006/relationships/image" Target="../media/image169.png"/><Relationship Id="rId181" Type="http://schemas.openxmlformats.org/officeDocument/2006/relationships/image" Target="../media/image185.png"/><Relationship Id="rId186" Type="http://schemas.openxmlformats.org/officeDocument/2006/relationships/image" Target="../media/image190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43" Type="http://schemas.openxmlformats.org/officeDocument/2006/relationships/image" Target="../media/image47.png"/><Relationship Id="rId48" Type="http://schemas.openxmlformats.org/officeDocument/2006/relationships/image" Target="../media/image52.png"/><Relationship Id="rId64" Type="http://schemas.openxmlformats.org/officeDocument/2006/relationships/image" Target="../media/image68.png"/><Relationship Id="rId69" Type="http://schemas.openxmlformats.org/officeDocument/2006/relationships/image" Target="../media/image73.png"/><Relationship Id="rId113" Type="http://schemas.openxmlformats.org/officeDocument/2006/relationships/image" Target="../media/image117.png"/><Relationship Id="rId118" Type="http://schemas.openxmlformats.org/officeDocument/2006/relationships/image" Target="../media/image122.png"/><Relationship Id="rId134" Type="http://schemas.openxmlformats.org/officeDocument/2006/relationships/image" Target="../media/image138.png"/><Relationship Id="rId139" Type="http://schemas.openxmlformats.org/officeDocument/2006/relationships/image" Target="../media/image143.png"/><Relationship Id="rId80" Type="http://schemas.openxmlformats.org/officeDocument/2006/relationships/image" Target="../media/image84.png"/><Relationship Id="rId85" Type="http://schemas.openxmlformats.org/officeDocument/2006/relationships/image" Target="../media/image89.png"/><Relationship Id="rId150" Type="http://schemas.openxmlformats.org/officeDocument/2006/relationships/image" Target="../media/image154.png"/><Relationship Id="rId155" Type="http://schemas.openxmlformats.org/officeDocument/2006/relationships/image" Target="../media/image159.png"/><Relationship Id="rId171" Type="http://schemas.openxmlformats.org/officeDocument/2006/relationships/image" Target="../media/image175.png"/><Relationship Id="rId176" Type="http://schemas.openxmlformats.org/officeDocument/2006/relationships/image" Target="../media/image180.png"/><Relationship Id="rId192" Type="http://schemas.openxmlformats.org/officeDocument/2006/relationships/image" Target="../media/image196.png"/><Relationship Id="rId197" Type="http://schemas.openxmlformats.org/officeDocument/2006/relationships/image" Target="../media/image20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33" Type="http://schemas.openxmlformats.org/officeDocument/2006/relationships/image" Target="../media/image37.png"/><Relationship Id="rId38" Type="http://schemas.openxmlformats.org/officeDocument/2006/relationships/image" Target="../media/image42.png"/><Relationship Id="rId59" Type="http://schemas.openxmlformats.org/officeDocument/2006/relationships/image" Target="../media/image63.png"/><Relationship Id="rId103" Type="http://schemas.openxmlformats.org/officeDocument/2006/relationships/image" Target="../media/image107.png"/><Relationship Id="rId108" Type="http://schemas.openxmlformats.org/officeDocument/2006/relationships/image" Target="../media/image112.png"/><Relationship Id="rId124" Type="http://schemas.openxmlformats.org/officeDocument/2006/relationships/image" Target="../media/image128.png"/><Relationship Id="rId129" Type="http://schemas.openxmlformats.org/officeDocument/2006/relationships/image" Target="../media/image133.png"/><Relationship Id="rId54" Type="http://schemas.openxmlformats.org/officeDocument/2006/relationships/image" Target="../media/image58.png"/><Relationship Id="rId70" Type="http://schemas.openxmlformats.org/officeDocument/2006/relationships/image" Target="../media/image74.png"/><Relationship Id="rId75" Type="http://schemas.openxmlformats.org/officeDocument/2006/relationships/image" Target="../media/image79.png"/><Relationship Id="rId91" Type="http://schemas.openxmlformats.org/officeDocument/2006/relationships/image" Target="../media/image95.png"/><Relationship Id="rId96" Type="http://schemas.openxmlformats.org/officeDocument/2006/relationships/image" Target="../media/image100.png"/><Relationship Id="rId140" Type="http://schemas.openxmlformats.org/officeDocument/2006/relationships/image" Target="../media/image144.png"/><Relationship Id="rId145" Type="http://schemas.openxmlformats.org/officeDocument/2006/relationships/image" Target="../media/image149.png"/><Relationship Id="rId161" Type="http://schemas.openxmlformats.org/officeDocument/2006/relationships/image" Target="../media/image165.png"/><Relationship Id="rId166" Type="http://schemas.openxmlformats.org/officeDocument/2006/relationships/image" Target="../media/image170.png"/><Relationship Id="rId182" Type="http://schemas.openxmlformats.org/officeDocument/2006/relationships/image" Target="../media/image186.png"/><Relationship Id="rId187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49" Type="http://schemas.openxmlformats.org/officeDocument/2006/relationships/image" Target="../media/image53.png"/><Relationship Id="rId114" Type="http://schemas.openxmlformats.org/officeDocument/2006/relationships/image" Target="../media/image118.png"/><Relationship Id="rId119" Type="http://schemas.openxmlformats.org/officeDocument/2006/relationships/image" Target="../media/image123.png"/><Relationship Id="rId44" Type="http://schemas.openxmlformats.org/officeDocument/2006/relationships/image" Target="../media/image48.png"/><Relationship Id="rId60" Type="http://schemas.openxmlformats.org/officeDocument/2006/relationships/image" Target="../media/image64.png"/><Relationship Id="rId65" Type="http://schemas.openxmlformats.org/officeDocument/2006/relationships/image" Target="../media/image69.png"/><Relationship Id="rId81" Type="http://schemas.openxmlformats.org/officeDocument/2006/relationships/image" Target="../media/image85.png"/><Relationship Id="rId86" Type="http://schemas.openxmlformats.org/officeDocument/2006/relationships/image" Target="../media/image90.png"/><Relationship Id="rId130" Type="http://schemas.openxmlformats.org/officeDocument/2006/relationships/image" Target="../media/image134.png"/><Relationship Id="rId135" Type="http://schemas.openxmlformats.org/officeDocument/2006/relationships/image" Target="../media/image139.png"/><Relationship Id="rId151" Type="http://schemas.openxmlformats.org/officeDocument/2006/relationships/image" Target="../media/image155.png"/><Relationship Id="rId156" Type="http://schemas.openxmlformats.org/officeDocument/2006/relationships/image" Target="../media/image160.png"/><Relationship Id="rId177" Type="http://schemas.openxmlformats.org/officeDocument/2006/relationships/image" Target="../media/image181.png"/><Relationship Id="rId172" Type="http://schemas.openxmlformats.org/officeDocument/2006/relationships/image" Target="../media/image176.png"/><Relationship Id="rId193" Type="http://schemas.openxmlformats.org/officeDocument/2006/relationships/image" Target="../media/image197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9" Type="http://schemas.openxmlformats.org/officeDocument/2006/relationships/image" Target="../media/image43.png"/><Relationship Id="rId109" Type="http://schemas.openxmlformats.org/officeDocument/2006/relationships/image" Target="../media/image113.png"/><Relationship Id="rId34" Type="http://schemas.openxmlformats.org/officeDocument/2006/relationships/image" Target="../media/image38.png"/><Relationship Id="rId50" Type="http://schemas.openxmlformats.org/officeDocument/2006/relationships/image" Target="../media/image54.png"/><Relationship Id="rId55" Type="http://schemas.openxmlformats.org/officeDocument/2006/relationships/image" Target="../media/image59.png"/><Relationship Id="rId76" Type="http://schemas.openxmlformats.org/officeDocument/2006/relationships/image" Target="../media/image80.png"/><Relationship Id="rId97" Type="http://schemas.openxmlformats.org/officeDocument/2006/relationships/image" Target="../media/image101.png"/><Relationship Id="rId104" Type="http://schemas.openxmlformats.org/officeDocument/2006/relationships/image" Target="../media/image108.png"/><Relationship Id="rId120" Type="http://schemas.openxmlformats.org/officeDocument/2006/relationships/image" Target="../media/image124.png"/><Relationship Id="rId125" Type="http://schemas.openxmlformats.org/officeDocument/2006/relationships/image" Target="../media/image129.png"/><Relationship Id="rId141" Type="http://schemas.openxmlformats.org/officeDocument/2006/relationships/image" Target="../media/image145.png"/><Relationship Id="rId146" Type="http://schemas.openxmlformats.org/officeDocument/2006/relationships/image" Target="../media/image150.png"/><Relationship Id="rId167" Type="http://schemas.openxmlformats.org/officeDocument/2006/relationships/image" Target="../media/image171.png"/><Relationship Id="rId188" Type="http://schemas.openxmlformats.org/officeDocument/2006/relationships/image" Target="../media/image192.png"/><Relationship Id="rId7" Type="http://schemas.openxmlformats.org/officeDocument/2006/relationships/image" Target="../media/image11.png"/><Relationship Id="rId71" Type="http://schemas.openxmlformats.org/officeDocument/2006/relationships/image" Target="../media/image75.png"/><Relationship Id="rId92" Type="http://schemas.openxmlformats.org/officeDocument/2006/relationships/image" Target="../media/image96.png"/><Relationship Id="rId162" Type="http://schemas.openxmlformats.org/officeDocument/2006/relationships/image" Target="../media/image166.png"/><Relationship Id="rId183" Type="http://schemas.openxmlformats.org/officeDocument/2006/relationships/image" Target="../media/image187.png"/><Relationship Id="rId2" Type="http://schemas.openxmlformats.org/officeDocument/2006/relationships/image" Target="../media/image6.png"/><Relationship Id="rId29" Type="http://schemas.openxmlformats.org/officeDocument/2006/relationships/image" Target="../media/image33.png"/><Relationship Id="rId24" Type="http://schemas.openxmlformats.org/officeDocument/2006/relationships/image" Target="../media/image28.png"/><Relationship Id="rId40" Type="http://schemas.openxmlformats.org/officeDocument/2006/relationships/image" Target="../media/image44.png"/><Relationship Id="rId45" Type="http://schemas.openxmlformats.org/officeDocument/2006/relationships/image" Target="../media/image49.png"/><Relationship Id="rId66" Type="http://schemas.openxmlformats.org/officeDocument/2006/relationships/image" Target="../media/image70.png"/><Relationship Id="rId87" Type="http://schemas.openxmlformats.org/officeDocument/2006/relationships/image" Target="../media/image91.png"/><Relationship Id="rId110" Type="http://schemas.openxmlformats.org/officeDocument/2006/relationships/image" Target="../media/image114.png"/><Relationship Id="rId115" Type="http://schemas.openxmlformats.org/officeDocument/2006/relationships/image" Target="../media/image119.png"/><Relationship Id="rId131" Type="http://schemas.openxmlformats.org/officeDocument/2006/relationships/image" Target="../media/image135.png"/><Relationship Id="rId136" Type="http://schemas.openxmlformats.org/officeDocument/2006/relationships/image" Target="../media/image140.png"/><Relationship Id="rId157" Type="http://schemas.openxmlformats.org/officeDocument/2006/relationships/image" Target="../media/image161.png"/><Relationship Id="rId178" Type="http://schemas.openxmlformats.org/officeDocument/2006/relationships/image" Target="../media/image182.png"/><Relationship Id="rId61" Type="http://schemas.openxmlformats.org/officeDocument/2006/relationships/image" Target="../media/image65.png"/><Relationship Id="rId82" Type="http://schemas.openxmlformats.org/officeDocument/2006/relationships/image" Target="../media/image86.png"/><Relationship Id="rId152" Type="http://schemas.openxmlformats.org/officeDocument/2006/relationships/image" Target="../media/image156.png"/><Relationship Id="rId173" Type="http://schemas.openxmlformats.org/officeDocument/2006/relationships/image" Target="../media/image177.png"/><Relationship Id="rId194" Type="http://schemas.openxmlformats.org/officeDocument/2006/relationships/image" Target="../media/image198.png"/><Relationship Id="rId19" Type="http://schemas.openxmlformats.org/officeDocument/2006/relationships/image" Target="../media/image23.png"/><Relationship Id="rId14" Type="http://schemas.openxmlformats.org/officeDocument/2006/relationships/image" Target="../media/image18.png"/><Relationship Id="rId30" Type="http://schemas.openxmlformats.org/officeDocument/2006/relationships/image" Target="../media/image34.png"/><Relationship Id="rId35" Type="http://schemas.openxmlformats.org/officeDocument/2006/relationships/image" Target="../media/image39.png"/><Relationship Id="rId56" Type="http://schemas.openxmlformats.org/officeDocument/2006/relationships/image" Target="../media/image60.png"/><Relationship Id="rId77" Type="http://schemas.openxmlformats.org/officeDocument/2006/relationships/image" Target="../media/image81.png"/><Relationship Id="rId100" Type="http://schemas.openxmlformats.org/officeDocument/2006/relationships/image" Target="../media/image104.png"/><Relationship Id="rId105" Type="http://schemas.openxmlformats.org/officeDocument/2006/relationships/image" Target="../media/image109.png"/><Relationship Id="rId126" Type="http://schemas.openxmlformats.org/officeDocument/2006/relationships/image" Target="../media/image130.png"/><Relationship Id="rId147" Type="http://schemas.openxmlformats.org/officeDocument/2006/relationships/image" Target="../media/image151.png"/><Relationship Id="rId168" Type="http://schemas.openxmlformats.org/officeDocument/2006/relationships/image" Target="../media/image172.png"/><Relationship Id="rId8" Type="http://schemas.openxmlformats.org/officeDocument/2006/relationships/image" Target="../media/image12.png"/><Relationship Id="rId51" Type="http://schemas.openxmlformats.org/officeDocument/2006/relationships/image" Target="../media/image55.png"/><Relationship Id="rId72" Type="http://schemas.openxmlformats.org/officeDocument/2006/relationships/image" Target="../media/image76.png"/><Relationship Id="rId93" Type="http://schemas.openxmlformats.org/officeDocument/2006/relationships/image" Target="../media/image97.png"/><Relationship Id="rId98" Type="http://schemas.openxmlformats.org/officeDocument/2006/relationships/image" Target="../media/image102.png"/><Relationship Id="rId121" Type="http://schemas.openxmlformats.org/officeDocument/2006/relationships/image" Target="../media/image125.png"/><Relationship Id="rId142" Type="http://schemas.openxmlformats.org/officeDocument/2006/relationships/image" Target="../media/image146.png"/><Relationship Id="rId163" Type="http://schemas.openxmlformats.org/officeDocument/2006/relationships/image" Target="../media/image167.png"/><Relationship Id="rId184" Type="http://schemas.openxmlformats.org/officeDocument/2006/relationships/image" Target="../media/image188.png"/><Relationship Id="rId189" Type="http://schemas.openxmlformats.org/officeDocument/2006/relationships/image" Target="../media/image193.png"/><Relationship Id="rId3" Type="http://schemas.openxmlformats.org/officeDocument/2006/relationships/image" Target="../media/image7.png"/><Relationship Id="rId25" Type="http://schemas.openxmlformats.org/officeDocument/2006/relationships/image" Target="../media/image29.png"/><Relationship Id="rId46" Type="http://schemas.openxmlformats.org/officeDocument/2006/relationships/image" Target="../media/image50.png"/><Relationship Id="rId67" Type="http://schemas.openxmlformats.org/officeDocument/2006/relationships/image" Target="../media/image71.png"/><Relationship Id="rId116" Type="http://schemas.openxmlformats.org/officeDocument/2006/relationships/image" Target="../media/image120.png"/><Relationship Id="rId137" Type="http://schemas.openxmlformats.org/officeDocument/2006/relationships/image" Target="../media/image141.png"/><Relationship Id="rId158" Type="http://schemas.openxmlformats.org/officeDocument/2006/relationships/image" Target="../media/image162.png"/><Relationship Id="rId20" Type="http://schemas.openxmlformats.org/officeDocument/2006/relationships/image" Target="../media/image24.png"/><Relationship Id="rId41" Type="http://schemas.openxmlformats.org/officeDocument/2006/relationships/image" Target="../media/image45.png"/><Relationship Id="rId62" Type="http://schemas.openxmlformats.org/officeDocument/2006/relationships/image" Target="../media/image66.png"/><Relationship Id="rId83" Type="http://schemas.openxmlformats.org/officeDocument/2006/relationships/image" Target="../media/image87.png"/><Relationship Id="rId88" Type="http://schemas.openxmlformats.org/officeDocument/2006/relationships/image" Target="../media/image92.png"/><Relationship Id="rId111" Type="http://schemas.openxmlformats.org/officeDocument/2006/relationships/image" Target="../media/image115.png"/><Relationship Id="rId132" Type="http://schemas.openxmlformats.org/officeDocument/2006/relationships/image" Target="../media/image136.png"/><Relationship Id="rId153" Type="http://schemas.openxmlformats.org/officeDocument/2006/relationships/image" Target="../media/image157.png"/><Relationship Id="rId174" Type="http://schemas.openxmlformats.org/officeDocument/2006/relationships/image" Target="../media/image178.png"/><Relationship Id="rId179" Type="http://schemas.openxmlformats.org/officeDocument/2006/relationships/image" Target="../media/image183.png"/><Relationship Id="rId195" Type="http://schemas.openxmlformats.org/officeDocument/2006/relationships/image" Target="../media/image199.png"/><Relationship Id="rId190" Type="http://schemas.openxmlformats.org/officeDocument/2006/relationships/image" Target="../media/image194.png"/><Relationship Id="rId15" Type="http://schemas.openxmlformats.org/officeDocument/2006/relationships/image" Target="../media/image19.png"/><Relationship Id="rId36" Type="http://schemas.openxmlformats.org/officeDocument/2006/relationships/image" Target="../media/image40.png"/><Relationship Id="rId57" Type="http://schemas.openxmlformats.org/officeDocument/2006/relationships/image" Target="../media/image61.png"/><Relationship Id="rId106" Type="http://schemas.openxmlformats.org/officeDocument/2006/relationships/image" Target="../media/image110.png"/><Relationship Id="rId127" Type="http://schemas.openxmlformats.org/officeDocument/2006/relationships/image" Target="../media/image131.png"/><Relationship Id="rId10" Type="http://schemas.openxmlformats.org/officeDocument/2006/relationships/image" Target="../media/image14.png"/><Relationship Id="rId31" Type="http://schemas.openxmlformats.org/officeDocument/2006/relationships/image" Target="../media/image35.png"/><Relationship Id="rId52" Type="http://schemas.openxmlformats.org/officeDocument/2006/relationships/image" Target="../media/image56.png"/><Relationship Id="rId73" Type="http://schemas.openxmlformats.org/officeDocument/2006/relationships/image" Target="../media/image77.png"/><Relationship Id="rId78" Type="http://schemas.openxmlformats.org/officeDocument/2006/relationships/image" Target="../media/image82.png"/><Relationship Id="rId94" Type="http://schemas.openxmlformats.org/officeDocument/2006/relationships/image" Target="../media/image98.png"/><Relationship Id="rId99" Type="http://schemas.openxmlformats.org/officeDocument/2006/relationships/image" Target="../media/image103.png"/><Relationship Id="rId101" Type="http://schemas.openxmlformats.org/officeDocument/2006/relationships/image" Target="../media/image105.png"/><Relationship Id="rId122" Type="http://schemas.openxmlformats.org/officeDocument/2006/relationships/image" Target="../media/image126.png"/><Relationship Id="rId143" Type="http://schemas.openxmlformats.org/officeDocument/2006/relationships/image" Target="../media/image147.png"/><Relationship Id="rId148" Type="http://schemas.openxmlformats.org/officeDocument/2006/relationships/image" Target="../media/image152.png"/><Relationship Id="rId164" Type="http://schemas.openxmlformats.org/officeDocument/2006/relationships/image" Target="../media/image168.png"/><Relationship Id="rId169" Type="http://schemas.openxmlformats.org/officeDocument/2006/relationships/image" Target="../media/image173.png"/><Relationship Id="rId185" Type="http://schemas.openxmlformats.org/officeDocument/2006/relationships/image" Target="../media/image18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80" Type="http://schemas.openxmlformats.org/officeDocument/2006/relationships/image" Target="../media/image184.png"/><Relationship Id="rId26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13" Type="http://schemas.openxmlformats.org/officeDocument/2006/relationships/image" Target="../media/image213.png"/><Relationship Id="rId18" Type="http://schemas.openxmlformats.org/officeDocument/2006/relationships/image" Target="../media/image218.png"/><Relationship Id="rId26" Type="http://schemas.openxmlformats.org/officeDocument/2006/relationships/image" Target="../media/image226.png"/><Relationship Id="rId3" Type="http://schemas.openxmlformats.org/officeDocument/2006/relationships/image" Target="../media/image203.png"/><Relationship Id="rId21" Type="http://schemas.openxmlformats.org/officeDocument/2006/relationships/image" Target="../media/image221.png"/><Relationship Id="rId7" Type="http://schemas.openxmlformats.org/officeDocument/2006/relationships/image" Target="../media/image207.png"/><Relationship Id="rId12" Type="http://schemas.openxmlformats.org/officeDocument/2006/relationships/image" Target="../media/image212.png"/><Relationship Id="rId17" Type="http://schemas.openxmlformats.org/officeDocument/2006/relationships/image" Target="../media/image217.png"/><Relationship Id="rId25" Type="http://schemas.openxmlformats.org/officeDocument/2006/relationships/image" Target="../media/image225.png"/><Relationship Id="rId2" Type="http://schemas.openxmlformats.org/officeDocument/2006/relationships/image" Target="../media/image202.png"/><Relationship Id="rId16" Type="http://schemas.openxmlformats.org/officeDocument/2006/relationships/image" Target="../media/image216.png"/><Relationship Id="rId20" Type="http://schemas.openxmlformats.org/officeDocument/2006/relationships/image" Target="../media/image220.png"/><Relationship Id="rId29" Type="http://schemas.openxmlformats.org/officeDocument/2006/relationships/image" Target="../media/image2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6.png"/><Relationship Id="rId11" Type="http://schemas.openxmlformats.org/officeDocument/2006/relationships/image" Target="../media/image211.png"/><Relationship Id="rId24" Type="http://schemas.openxmlformats.org/officeDocument/2006/relationships/image" Target="../media/image224.png"/><Relationship Id="rId5" Type="http://schemas.openxmlformats.org/officeDocument/2006/relationships/image" Target="../media/image205.png"/><Relationship Id="rId15" Type="http://schemas.openxmlformats.org/officeDocument/2006/relationships/image" Target="../media/image215.png"/><Relationship Id="rId23" Type="http://schemas.openxmlformats.org/officeDocument/2006/relationships/image" Target="../media/image223.png"/><Relationship Id="rId28" Type="http://schemas.openxmlformats.org/officeDocument/2006/relationships/image" Target="../media/image228.png"/><Relationship Id="rId10" Type="http://schemas.openxmlformats.org/officeDocument/2006/relationships/image" Target="../media/image210.png"/><Relationship Id="rId19" Type="http://schemas.openxmlformats.org/officeDocument/2006/relationships/image" Target="../media/image219.png"/><Relationship Id="rId31" Type="http://schemas.microsoft.com/office/2007/relationships/hdphoto" Target="../media/hdphoto1.wdp"/><Relationship Id="rId4" Type="http://schemas.openxmlformats.org/officeDocument/2006/relationships/image" Target="../media/image204.png"/><Relationship Id="rId9" Type="http://schemas.openxmlformats.org/officeDocument/2006/relationships/image" Target="../media/image209.png"/><Relationship Id="rId14" Type="http://schemas.openxmlformats.org/officeDocument/2006/relationships/image" Target="../media/image214.png"/><Relationship Id="rId22" Type="http://schemas.openxmlformats.org/officeDocument/2006/relationships/image" Target="../media/image222.png"/><Relationship Id="rId27" Type="http://schemas.openxmlformats.org/officeDocument/2006/relationships/image" Target="../media/image227.png"/><Relationship Id="rId30" Type="http://schemas.openxmlformats.org/officeDocument/2006/relationships/image" Target="../media/image2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png"/><Relationship Id="rId3" Type="http://schemas.openxmlformats.org/officeDocument/2006/relationships/image" Target="../media/image232.png"/><Relationship Id="rId7" Type="http://schemas.openxmlformats.org/officeDocument/2006/relationships/image" Target="../media/image236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5.png"/><Relationship Id="rId5" Type="http://schemas.openxmlformats.org/officeDocument/2006/relationships/image" Target="../media/image234.png"/><Relationship Id="rId4" Type="http://schemas.openxmlformats.org/officeDocument/2006/relationships/image" Target="../media/image2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png"/><Relationship Id="rId13" Type="http://schemas.openxmlformats.org/officeDocument/2006/relationships/image" Target="../media/image249.png"/><Relationship Id="rId3" Type="http://schemas.openxmlformats.org/officeDocument/2006/relationships/image" Target="../media/image239.png"/><Relationship Id="rId7" Type="http://schemas.openxmlformats.org/officeDocument/2006/relationships/image" Target="../media/image243.png"/><Relationship Id="rId12" Type="http://schemas.openxmlformats.org/officeDocument/2006/relationships/image" Target="../media/image248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2.png"/><Relationship Id="rId11" Type="http://schemas.openxmlformats.org/officeDocument/2006/relationships/image" Target="../media/image247.png"/><Relationship Id="rId5" Type="http://schemas.openxmlformats.org/officeDocument/2006/relationships/image" Target="../media/image241.png"/><Relationship Id="rId10" Type="http://schemas.openxmlformats.org/officeDocument/2006/relationships/image" Target="../media/image246.png"/><Relationship Id="rId4" Type="http://schemas.openxmlformats.org/officeDocument/2006/relationships/image" Target="../media/image240.png"/><Relationship Id="rId9" Type="http://schemas.openxmlformats.org/officeDocument/2006/relationships/image" Target="../media/image2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png"/><Relationship Id="rId13" Type="http://schemas.openxmlformats.org/officeDocument/2006/relationships/image" Target="../media/image250.png"/><Relationship Id="rId3" Type="http://schemas.openxmlformats.org/officeDocument/2006/relationships/image" Target="../media/image239.png"/><Relationship Id="rId7" Type="http://schemas.openxmlformats.org/officeDocument/2006/relationships/image" Target="../media/image243.png"/><Relationship Id="rId12" Type="http://schemas.openxmlformats.org/officeDocument/2006/relationships/image" Target="../media/image248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2.png"/><Relationship Id="rId11" Type="http://schemas.openxmlformats.org/officeDocument/2006/relationships/image" Target="../media/image247.png"/><Relationship Id="rId5" Type="http://schemas.openxmlformats.org/officeDocument/2006/relationships/image" Target="../media/image241.png"/><Relationship Id="rId15" Type="http://schemas.openxmlformats.org/officeDocument/2006/relationships/image" Target="../media/image252.png"/><Relationship Id="rId10" Type="http://schemas.openxmlformats.org/officeDocument/2006/relationships/image" Target="../media/image246.png"/><Relationship Id="rId4" Type="http://schemas.openxmlformats.org/officeDocument/2006/relationships/image" Target="../media/image240.png"/><Relationship Id="rId9" Type="http://schemas.openxmlformats.org/officeDocument/2006/relationships/image" Target="../media/image245.png"/><Relationship Id="rId14" Type="http://schemas.openxmlformats.org/officeDocument/2006/relationships/image" Target="../media/image2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png"/><Relationship Id="rId13" Type="http://schemas.openxmlformats.org/officeDocument/2006/relationships/image" Target="../media/image253.png"/><Relationship Id="rId3" Type="http://schemas.openxmlformats.org/officeDocument/2006/relationships/image" Target="../media/image239.png"/><Relationship Id="rId7" Type="http://schemas.openxmlformats.org/officeDocument/2006/relationships/image" Target="../media/image243.png"/><Relationship Id="rId12" Type="http://schemas.openxmlformats.org/officeDocument/2006/relationships/image" Target="../media/image248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2.png"/><Relationship Id="rId11" Type="http://schemas.openxmlformats.org/officeDocument/2006/relationships/image" Target="../media/image247.png"/><Relationship Id="rId5" Type="http://schemas.openxmlformats.org/officeDocument/2006/relationships/image" Target="../media/image241.png"/><Relationship Id="rId10" Type="http://schemas.openxmlformats.org/officeDocument/2006/relationships/image" Target="../media/image246.png"/><Relationship Id="rId4" Type="http://schemas.openxmlformats.org/officeDocument/2006/relationships/image" Target="../media/image240.png"/><Relationship Id="rId9" Type="http://schemas.openxmlformats.org/officeDocument/2006/relationships/image" Target="../media/image24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13" Type="http://schemas.openxmlformats.org/officeDocument/2006/relationships/image" Target="../media/image265.png"/><Relationship Id="rId3" Type="http://schemas.openxmlformats.org/officeDocument/2006/relationships/image" Target="../media/image255.png"/><Relationship Id="rId7" Type="http://schemas.openxmlformats.org/officeDocument/2006/relationships/image" Target="../media/image259.png"/><Relationship Id="rId12" Type="http://schemas.openxmlformats.org/officeDocument/2006/relationships/image" Target="../media/image26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8.png"/><Relationship Id="rId11" Type="http://schemas.openxmlformats.org/officeDocument/2006/relationships/image" Target="../media/image263.png"/><Relationship Id="rId5" Type="http://schemas.openxmlformats.org/officeDocument/2006/relationships/image" Target="../media/image257.png"/><Relationship Id="rId15" Type="http://schemas.openxmlformats.org/officeDocument/2006/relationships/image" Target="../media/image267.png"/><Relationship Id="rId10" Type="http://schemas.openxmlformats.org/officeDocument/2006/relationships/image" Target="../media/image262.png"/><Relationship Id="rId4" Type="http://schemas.openxmlformats.org/officeDocument/2006/relationships/image" Target="../media/image256.png"/><Relationship Id="rId9" Type="http://schemas.openxmlformats.org/officeDocument/2006/relationships/image" Target="../media/image261.png"/><Relationship Id="rId14" Type="http://schemas.openxmlformats.org/officeDocument/2006/relationships/image" Target="../media/image26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0520" y="88900"/>
            <a:ext cx="3441700" cy="7386320"/>
            <a:chOff x="192481" y="80860"/>
            <a:chExt cx="3441700" cy="7386320"/>
          </a:xfrm>
        </p:grpSpPr>
        <p:sp>
          <p:nvSpPr>
            <p:cNvPr id="3" name="object 3"/>
            <p:cNvSpPr/>
            <p:nvPr/>
          </p:nvSpPr>
          <p:spPr>
            <a:xfrm>
              <a:off x="3164433" y="1036535"/>
              <a:ext cx="50165" cy="313055"/>
            </a:xfrm>
            <a:custGeom>
              <a:avLst/>
              <a:gdLst/>
              <a:ahLst/>
              <a:cxnLst/>
              <a:rect l="l" t="t" r="r" b="b"/>
              <a:pathLst>
                <a:path w="50164" h="313055">
                  <a:moveTo>
                    <a:pt x="49707" y="312496"/>
                  </a:moveTo>
                  <a:lnTo>
                    <a:pt x="28733" y="277633"/>
                  </a:lnTo>
                  <a:lnTo>
                    <a:pt x="13114" y="239628"/>
                  </a:lnTo>
                  <a:lnTo>
                    <a:pt x="3364" y="199001"/>
                  </a:lnTo>
                  <a:lnTo>
                    <a:pt x="0" y="156273"/>
                  </a:lnTo>
                  <a:lnTo>
                    <a:pt x="3364" y="113544"/>
                  </a:lnTo>
                  <a:lnTo>
                    <a:pt x="13114" y="72912"/>
                  </a:lnTo>
                  <a:lnTo>
                    <a:pt x="28733" y="34892"/>
                  </a:lnTo>
                  <a:lnTo>
                    <a:pt x="49707" y="0"/>
                  </a:lnTo>
                  <a:lnTo>
                    <a:pt x="49707" y="21082"/>
                  </a:lnTo>
                  <a:lnTo>
                    <a:pt x="33534" y="51862"/>
                  </a:lnTo>
                  <a:lnTo>
                    <a:pt x="21555" y="84882"/>
                  </a:lnTo>
                  <a:lnTo>
                    <a:pt x="14114" y="119799"/>
                  </a:lnTo>
                  <a:lnTo>
                    <a:pt x="11556" y="156273"/>
                  </a:lnTo>
                  <a:lnTo>
                    <a:pt x="14114" y="192749"/>
                  </a:lnTo>
                  <a:lnTo>
                    <a:pt x="21555" y="227684"/>
                  </a:lnTo>
                  <a:lnTo>
                    <a:pt x="33534" y="260720"/>
                  </a:lnTo>
                  <a:lnTo>
                    <a:pt x="49707" y="291503"/>
                  </a:lnTo>
                  <a:lnTo>
                    <a:pt x="49707" y="312496"/>
                  </a:lnTo>
                  <a:close/>
                </a:path>
              </a:pathLst>
            </a:custGeom>
            <a:solidFill>
              <a:srgbClr val="C7D3EC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2481" y="80860"/>
              <a:ext cx="3021660" cy="738619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351661" y="4633620"/>
              <a:ext cx="1863089" cy="1059180"/>
            </a:xfrm>
            <a:custGeom>
              <a:avLst/>
              <a:gdLst/>
              <a:ahLst/>
              <a:cxnLst/>
              <a:rect l="l" t="t" r="r" b="b"/>
              <a:pathLst>
                <a:path w="1863089" h="1059179">
                  <a:moveTo>
                    <a:pt x="42811" y="0"/>
                  </a:moveTo>
                  <a:lnTo>
                    <a:pt x="18999" y="0"/>
                  </a:lnTo>
                  <a:lnTo>
                    <a:pt x="13360" y="4533"/>
                  </a:lnTo>
                  <a:lnTo>
                    <a:pt x="8305" y="9486"/>
                  </a:lnTo>
                  <a:lnTo>
                    <a:pt x="3835" y="14871"/>
                  </a:lnTo>
                  <a:lnTo>
                    <a:pt x="0" y="20675"/>
                  </a:lnTo>
                  <a:lnTo>
                    <a:pt x="13982" y="20675"/>
                  </a:lnTo>
                  <a:lnTo>
                    <a:pt x="19646" y="14490"/>
                  </a:lnTo>
                  <a:lnTo>
                    <a:pt x="26365" y="8991"/>
                  </a:lnTo>
                  <a:lnTo>
                    <a:pt x="34099" y="4165"/>
                  </a:lnTo>
                  <a:lnTo>
                    <a:pt x="42811" y="0"/>
                  </a:lnTo>
                  <a:close/>
                </a:path>
                <a:path w="1863089" h="1059179">
                  <a:moveTo>
                    <a:pt x="96139" y="0"/>
                  </a:moveTo>
                  <a:lnTo>
                    <a:pt x="81699" y="0"/>
                  </a:lnTo>
                  <a:lnTo>
                    <a:pt x="78879" y="2324"/>
                  </a:lnTo>
                  <a:lnTo>
                    <a:pt x="75247" y="3721"/>
                  </a:lnTo>
                  <a:lnTo>
                    <a:pt x="67411" y="3721"/>
                  </a:lnTo>
                  <a:lnTo>
                    <a:pt x="63792" y="2324"/>
                  </a:lnTo>
                  <a:lnTo>
                    <a:pt x="60921" y="0"/>
                  </a:lnTo>
                  <a:lnTo>
                    <a:pt x="46431" y="0"/>
                  </a:lnTo>
                  <a:lnTo>
                    <a:pt x="50749" y="6223"/>
                  </a:lnTo>
                  <a:lnTo>
                    <a:pt x="56553" y="11049"/>
                  </a:lnTo>
                  <a:lnTo>
                    <a:pt x="63512" y="14173"/>
                  </a:lnTo>
                  <a:lnTo>
                    <a:pt x="71335" y="15278"/>
                  </a:lnTo>
                  <a:lnTo>
                    <a:pt x="79133" y="14173"/>
                  </a:lnTo>
                  <a:lnTo>
                    <a:pt x="86080" y="11049"/>
                  </a:lnTo>
                  <a:lnTo>
                    <a:pt x="91833" y="6223"/>
                  </a:lnTo>
                  <a:lnTo>
                    <a:pt x="93560" y="3721"/>
                  </a:lnTo>
                  <a:lnTo>
                    <a:pt x="96139" y="0"/>
                  </a:lnTo>
                  <a:close/>
                </a:path>
                <a:path w="1863089" h="1059179">
                  <a:moveTo>
                    <a:pt x="282663" y="20675"/>
                  </a:moveTo>
                  <a:lnTo>
                    <a:pt x="240284" y="4572"/>
                  </a:lnTo>
                  <a:lnTo>
                    <a:pt x="226415" y="0"/>
                  </a:lnTo>
                  <a:lnTo>
                    <a:pt x="176009" y="0"/>
                  </a:lnTo>
                  <a:lnTo>
                    <a:pt x="174078" y="6743"/>
                  </a:lnTo>
                  <a:lnTo>
                    <a:pt x="172288" y="13639"/>
                  </a:lnTo>
                  <a:lnTo>
                    <a:pt x="170548" y="20675"/>
                  </a:lnTo>
                  <a:lnTo>
                    <a:pt x="182651" y="20675"/>
                  </a:lnTo>
                  <a:lnTo>
                    <a:pt x="184289" y="14084"/>
                  </a:lnTo>
                  <a:lnTo>
                    <a:pt x="187871" y="1282"/>
                  </a:lnTo>
                  <a:lnTo>
                    <a:pt x="203263" y="5295"/>
                  </a:lnTo>
                  <a:lnTo>
                    <a:pt x="218948" y="9867"/>
                  </a:lnTo>
                  <a:lnTo>
                    <a:pt x="234861" y="14998"/>
                  </a:lnTo>
                  <a:lnTo>
                    <a:pt x="250964" y="20675"/>
                  </a:lnTo>
                  <a:lnTo>
                    <a:pt x="282663" y="20675"/>
                  </a:lnTo>
                  <a:close/>
                </a:path>
                <a:path w="1863089" h="1059179">
                  <a:moveTo>
                    <a:pt x="342595" y="17907"/>
                  </a:moveTo>
                  <a:lnTo>
                    <a:pt x="340220" y="18796"/>
                  </a:lnTo>
                  <a:lnTo>
                    <a:pt x="335457" y="20675"/>
                  </a:lnTo>
                  <a:lnTo>
                    <a:pt x="342595" y="20675"/>
                  </a:lnTo>
                  <a:lnTo>
                    <a:pt x="342595" y="17907"/>
                  </a:lnTo>
                  <a:close/>
                </a:path>
                <a:path w="1863089" h="1059179">
                  <a:moveTo>
                    <a:pt x="648144" y="20675"/>
                  </a:moveTo>
                  <a:lnTo>
                    <a:pt x="647649" y="15570"/>
                  </a:lnTo>
                  <a:lnTo>
                    <a:pt x="647395" y="10363"/>
                  </a:lnTo>
                  <a:lnTo>
                    <a:pt x="647446" y="0"/>
                  </a:lnTo>
                  <a:lnTo>
                    <a:pt x="635889" y="0"/>
                  </a:lnTo>
                  <a:lnTo>
                    <a:pt x="635787" y="10363"/>
                  </a:lnTo>
                  <a:lnTo>
                    <a:pt x="636041" y="15570"/>
                  </a:lnTo>
                  <a:lnTo>
                    <a:pt x="636485" y="20675"/>
                  </a:lnTo>
                  <a:lnTo>
                    <a:pt x="648144" y="20675"/>
                  </a:lnTo>
                  <a:close/>
                </a:path>
                <a:path w="1863089" h="1059179">
                  <a:moveTo>
                    <a:pt x="840968" y="0"/>
                  </a:moveTo>
                  <a:lnTo>
                    <a:pt x="820089" y="0"/>
                  </a:lnTo>
                  <a:lnTo>
                    <a:pt x="807631" y="10312"/>
                  </a:lnTo>
                  <a:lnTo>
                    <a:pt x="805307" y="5892"/>
                  </a:lnTo>
                  <a:lnTo>
                    <a:pt x="802233" y="0"/>
                  </a:lnTo>
                  <a:lnTo>
                    <a:pt x="782231" y="0"/>
                  </a:lnTo>
                  <a:lnTo>
                    <a:pt x="776833" y="10312"/>
                  </a:lnTo>
                  <a:lnTo>
                    <a:pt x="764425" y="0"/>
                  </a:lnTo>
                  <a:lnTo>
                    <a:pt x="743546" y="0"/>
                  </a:lnTo>
                  <a:lnTo>
                    <a:pt x="750239" y="20675"/>
                  </a:lnTo>
                  <a:lnTo>
                    <a:pt x="762292" y="20675"/>
                  </a:lnTo>
                  <a:lnTo>
                    <a:pt x="759066" y="10617"/>
                  </a:lnTo>
                  <a:lnTo>
                    <a:pt x="771118" y="20675"/>
                  </a:lnTo>
                  <a:lnTo>
                    <a:pt x="784466" y="20675"/>
                  </a:lnTo>
                  <a:lnTo>
                    <a:pt x="789762" y="10617"/>
                  </a:lnTo>
                  <a:lnTo>
                    <a:pt x="789914" y="10312"/>
                  </a:lnTo>
                  <a:lnTo>
                    <a:pt x="792251" y="5892"/>
                  </a:lnTo>
                  <a:lnTo>
                    <a:pt x="800049" y="20675"/>
                  </a:lnTo>
                  <a:lnTo>
                    <a:pt x="813346" y="20675"/>
                  </a:lnTo>
                  <a:lnTo>
                    <a:pt x="825500" y="10566"/>
                  </a:lnTo>
                  <a:lnTo>
                    <a:pt x="822274" y="20675"/>
                  </a:lnTo>
                  <a:lnTo>
                    <a:pt x="834326" y="20675"/>
                  </a:lnTo>
                  <a:lnTo>
                    <a:pt x="837565" y="10566"/>
                  </a:lnTo>
                  <a:lnTo>
                    <a:pt x="837653" y="10312"/>
                  </a:lnTo>
                  <a:lnTo>
                    <a:pt x="840968" y="0"/>
                  </a:lnTo>
                  <a:close/>
                </a:path>
                <a:path w="1863089" h="1059179">
                  <a:moveTo>
                    <a:pt x="948677" y="10363"/>
                  </a:moveTo>
                  <a:lnTo>
                    <a:pt x="948575" y="0"/>
                  </a:lnTo>
                  <a:lnTo>
                    <a:pt x="937018" y="0"/>
                  </a:lnTo>
                  <a:lnTo>
                    <a:pt x="937120" y="10363"/>
                  </a:lnTo>
                  <a:lnTo>
                    <a:pt x="936866" y="15570"/>
                  </a:lnTo>
                  <a:lnTo>
                    <a:pt x="936371" y="20675"/>
                  </a:lnTo>
                  <a:lnTo>
                    <a:pt x="947978" y="20675"/>
                  </a:lnTo>
                  <a:lnTo>
                    <a:pt x="948423" y="15570"/>
                  </a:lnTo>
                  <a:lnTo>
                    <a:pt x="948677" y="10363"/>
                  </a:lnTo>
                  <a:close/>
                </a:path>
                <a:path w="1863089" h="1059179">
                  <a:moveTo>
                    <a:pt x="1862480" y="746518"/>
                  </a:moveTo>
                  <a:lnTo>
                    <a:pt x="1841500" y="781380"/>
                  </a:lnTo>
                  <a:lnTo>
                    <a:pt x="1825879" y="819378"/>
                  </a:lnTo>
                  <a:lnTo>
                    <a:pt x="1816125" y="860018"/>
                  </a:lnTo>
                  <a:lnTo>
                    <a:pt x="1812772" y="902741"/>
                  </a:lnTo>
                  <a:lnTo>
                    <a:pt x="1816125" y="945476"/>
                  </a:lnTo>
                  <a:lnTo>
                    <a:pt x="1825879" y="986104"/>
                  </a:lnTo>
                  <a:lnTo>
                    <a:pt x="1841500" y="1024128"/>
                  </a:lnTo>
                  <a:lnTo>
                    <a:pt x="1862480" y="1059002"/>
                  </a:lnTo>
                  <a:lnTo>
                    <a:pt x="1862480" y="1038021"/>
                  </a:lnTo>
                  <a:lnTo>
                    <a:pt x="1846300" y="1007211"/>
                  </a:lnTo>
                  <a:lnTo>
                    <a:pt x="1834324" y="974178"/>
                  </a:lnTo>
                  <a:lnTo>
                    <a:pt x="1826882" y="939241"/>
                  </a:lnTo>
                  <a:lnTo>
                    <a:pt x="1824329" y="902741"/>
                  </a:lnTo>
                  <a:lnTo>
                    <a:pt x="1826882" y="866305"/>
                  </a:lnTo>
                  <a:lnTo>
                    <a:pt x="1834324" y="831405"/>
                  </a:lnTo>
                  <a:lnTo>
                    <a:pt x="1846300" y="798385"/>
                  </a:lnTo>
                  <a:lnTo>
                    <a:pt x="1862480" y="767600"/>
                  </a:lnTo>
                  <a:lnTo>
                    <a:pt x="1862480" y="746518"/>
                  </a:lnTo>
                  <a:close/>
                </a:path>
              </a:pathLst>
            </a:custGeom>
            <a:solidFill>
              <a:srgbClr val="C7D3EC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31086" y="81330"/>
              <a:ext cx="136080" cy="118866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4256" y="80860"/>
              <a:ext cx="89446" cy="118913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31086" y="894461"/>
              <a:ext cx="136080" cy="37553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94256" y="978598"/>
              <a:ext cx="89446" cy="29140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99437" y="159296"/>
              <a:ext cx="67729" cy="4390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31086" y="80860"/>
              <a:ext cx="10413" cy="3185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94256" y="101155"/>
              <a:ext cx="89446" cy="1155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94256" y="438988"/>
              <a:ext cx="19405" cy="9039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94256" y="152400"/>
              <a:ext cx="89446" cy="25478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31086" y="274586"/>
              <a:ext cx="136080" cy="51281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94256" y="564400"/>
              <a:ext cx="89446" cy="24839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86343" y="687235"/>
              <a:ext cx="80822" cy="14227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831086" y="2941535"/>
              <a:ext cx="136080" cy="1756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94256" y="2941535"/>
              <a:ext cx="89446" cy="1756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831086" y="4635499"/>
              <a:ext cx="136080" cy="1879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694256" y="4635499"/>
              <a:ext cx="89446" cy="1879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694256" y="6744423"/>
              <a:ext cx="89446" cy="72263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831086" y="6325742"/>
              <a:ext cx="136080" cy="114131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694256" y="6326593"/>
              <a:ext cx="89446" cy="4064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94256" y="6540246"/>
              <a:ext cx="89446" cy="20345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831086" y="7357668"/>
              <a:ext cx="136080" cy="9728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694256" y="7357668"/>
              <a:ext cx="89446" cy="10938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757616" y="7035799"/>
              <a:ext cx="26085" cy="10656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834159" y="6959599"/>
              <a:ext cx="133007" cy="18276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831086" y="6774154"/>
              <a:ext cx="30759" cy="10845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694256" y="6788201"/>
              <a:ext cx="89446" cy="6578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694256" y="6888454"/>
              <a:ext cx="89446" cy="32420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831086" y="7195490"/>
              <a:ext cx="136080" cy="13220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694256" y="7247280"/>
              <a:ext cx="89446" cy="6583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883028" y="6774154"/>
              <a:ext cx="84137" cy="13172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857082" y="6654799"/>
              <a:ext cx="60617" cy="59931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831086" y="6612534"/>
              <a:ext cx="124713" cy="142227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783702" y="80860"/>
              <a:ext cx="47625" cy="7386320"/>
            </a:xfrm>
            <a:custGeom>
              <a:avLst/>
              <a:gdLst/>
              <a:ahLst/>
              <a:cxnLst/>
              <a:rect l="l" t="t" r="r" b="b"/>
              <a:pathLst>
                <a:path w="47625" h="7386320">
                  <a:moveTo>
                    <a:pt x="47370" y="7386193"/>
                  </a:moveTo>
                  <a:lnTo>
                    <a:pt x="0" y="7386193"/>
                  </a:lnTo>
                  <a:lnTo>
                    <a:pt x="0" y="0"/>
                  </a:lnTo>
                  <a:lnTo>
                    <a:pt x="47370" y="0"/>
                  </a:lnTo>
                  <a:lnTo>
                    <a:pt x="47370" y="7386193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pic>
          <p:nvPicPr>
            <p:cNvPr id="39" name="object 3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968499" y="1277835"/>
              <a:ext cx="698500" cy="166370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968499" y="1866900"/>
              <a:ext cx="160286" cy="46990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968499" y="1270050"/>
              <a:ext cx="76200" cy="6935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420988" y="1771903"/>
              <a:ext cx="246011" cy="58529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016969" y="1270050"/>
              <a:ext cx="472516" cy="803567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184996" y="1270050"/>
              <a:ext cx="136525" cy="106756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547340" y="1270050"/>
              <a:ext cx="119659" cy="114249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451099" y="1270050"/>
              <a:ext cx="215900" cy="201269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636939" y="1641841"/>
              <a:ext cx="30060" cy="98058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161184" y="2620670"/>
              <a:ext cx="409778" cy="320865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111121" y="2184400"/>
              <a:ext cx="475564" cy="364426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167191" y="2231631"/>
              <a:ext cx="360108" cy="27750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968499" y="2616200"/>
              <a:ext cx="4216" cy="182518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968499" y="2447257"/>
              <a:ext cx="177800" cy="238843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968499" y="2705100"/>
              <a:ext cx="177800" cy="236435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569959" y="2641600"/>
              <a:ext cx="97040" cy="21972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968499" y="2822232"/>
              <a:ext cx="208800" cy="119303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2414384" y="2049856"/>
              <a:ext cx="62064" cy="58343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374899" y="2009775"/>
              <a:ext cx="139700" cy="142227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545410" y="1538439"/>
              <a:ext cx="62103" cy="61760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505328" y="1498600"/>
              <a:ext cx="142278" cy="139700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623475" y="2413000"/>
              <a:ext cx="43524" cy="163258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971573" y="1409700"/>
              <a:ext cx="60426" cy="58140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968499" y="1365643"/>
              <a:ext cx="101600" cy="142227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995616" y="1277835"/>
              <a:ext cx="698639" cy="1663700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532191" y="1995589"/>
              <a:ext cx="162064" cy="40445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995616" y="1270050"/>
              <a:ext cx="66522" cy="62750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600200" y="1270050"/>
              <a:ext cx="94056" cy="76149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153869" y="2178646"/>
              <a:ext cx="226315" cy="424853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409700" y="2178646"/>
              <a:ext cx="225267" cy="424853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684388" y="1409700"/>
              <a:ext cx="9867" cy="54673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536700" y="1519885"/>
              <a:ext cx="157556" cy="416915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995616" y="2438400"/>
              <a:ext cx="132892" cy="16510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995616" y="1957387"/>
              <a:ext cx="141427" cy="478726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995616" y="2032203"/>
              <a:ext cx="79324" cy="329107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995616" y="1555254"/>
              <a:ext cx="534530" cy="601865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036637" y="1270050"/>
              <a:ext cx="575818" cy="252310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595335" y="2495003"/>
              <a:ext cx="98920" cy="424065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995616" y="2654300"/>
              <a:ext cx="591883" cy="287235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069428" y="2628900"/>
              <a:ext cx="60871" cy="61213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029347" y="2590800"/>
              <a:ext cx="139052" cy="139407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371600" y="2654300"/>
              <a:ext cx="60972" cy="61112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587500" y="1270050"/>
              <a:ext cx="196202" cy="609549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333500" y="2616200"/>
              <a:ext cx="139153" cy="139255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831086" y="1270050"/>
              <a:ext cx="136080" cy="1671485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1831086" y="1487538"/>
              <a:ext cx="136080" cy="441566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1883028" y="2430564"/>
              <a:ext cx="84137" cy="131711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931492" y="1378496"/>
              <a:ext cx="35674" cy="116535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1857082" y="2311400"/>
              <a:ext cx="60617" cy="59677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1694256" y="1576133"/>
              <a:ext cx="89446" cy="812406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1694256" y="2196655"/>
              <a:ext cx="89446" cy="744880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1694256" y="1270050"/>
              <a:ext cx="272910" cy="1671485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1105890" y="1380337"/>
              <a:ext cx="1403350" cy="1403350"/>
            </a:xfrm>
            <a:custGeom>
              <a:avLst/>
              <a:gdLst/>
              <a:ahLst/>
              <a:cxnLst/>
              <a:rect l="l" t="t" r="r" b="b"/>
              <a:pathLst>
                <a:path w="1403350" h="1403350">
                  <a:moveTo>
                    <a:pt x="701471" y="1402994"/>
                  </a:moveTo>
                  <a:lnTo>
                    <a:pt x="653447" y="1401376"/>
                  </a:lnTo>
                  <a:lnTo>
                    <a:pt x="606291" y="1396591"/>
                  </a:lnTo>
                  <a:lnTo>
                    <a:pt x="560107" y="1388744"/>
                  </a:lnTo>
                  <a:lnTo>
                    <a:pt x="515001" y="1377939"/>
                  </a:lnTo>
                  <a:lnTo>
                    <a:pt x="471076" y="1364281"/>
                  </a:lnTo>
                  <a:lnTo>
                    <a:pt x="428437" y="1347874"/>
                  </a:lnTo>
                  <a:lnTo>
                    <a:pt x="387189" y="1328823"/>
                  </a:lnTo>
                  <a:lnTo>
                    <a:pt x="347436" y="1307231"/>
                  </a:lnTo>
                  <a:lnTo>
                    <a:pt x="309282" y="1283204"/>
                  </a:lnTo>
                  <a:lnTo>
                    <a:pt x="272833" y="1256845"/>
                  </a:lnTo>
                  <a:lnTo>
                    <a:pt x="238192" y="1228260"/>
                  </a:lnTo>
                  <a:lnTo>
                    <a:pt x="205465" y="1197552"/>
                  </a:lnTo>
                  <a:lnTo>
                    <a:pt x="174755" y="1164827"/>
                  </a:lnTo>
                  <a:lnTo>
                    <a:pt x="146167" y="1130187"/>
                  </a:lnTo>
                  <a:lnTo>
                    <a:pt x="119806" y="1093739"/>
                  </a:lnTo>
                  <a:lnTo>
                    <a:pt x="95776" y="1055586"/>
                  </a:lnTo>
                  <a:lnTo>
                    <a:pt x="74182" y="1015832"/>
                  </a:lnTo>
                  <a:lnTo>
                    <a:pt x="55128" y="974583"/>
                  </a:lnTo>
                  <a:lnTo>
                    <a:pt x="38719" y="931943"/>
                  </a:lnTo>
                  <a:lnTo>
                    <a:pt x="25058" y="888015"/>
                  </a:lnTo>
                  <a:lnTo>
                    <a:pt x="14252" y="842904"/>
                  </a:lnTo>
                  <a:lnTo>
                    <a:pt x="6404" y="796716"/>
                  </a:lnTo>
                  <a:lnTo>
                    <a:pt x="1618" y="749554"/>
                  </a:lnTo>
                  <a:lnTo>
                    <a:pt x="0" y="701522"/>
                  </a:lnTo>
                  <a:lnTo>
                    <a:pt x="1618" y="653490"/>
                  </a:lnTo>
                  <a:lnTo>
                    <a:pt x="6404" y="606327"/>
                  </a:lnTo>
                  <a:lnTo>
                    <a:pt x="14252" y="560138"/>
                  </a:lnTo>
                  <a:lnTo>
                    <a:pt x="25058" y="515026"/>
                  </a:lnTo>
                  <a:lnTo>
                    <a:pt x="38719" y="471096"/>
                  </a:lnTo>
                  <a:lnTo>
                    <a:pt x="55128" y="428453"/>
                  </a:lnTo>
                  <a:lnTo>
                    <a:pt x="74182" y="387201"/>
                  </a:lnTo>
                  <a:lnTo>
                    <a:pt x="95776" y="347445"/>
                  </a:lnTo>
                  <a:lnTo>
                    <a:pt x="119806" y="309289"/>
                  </a:lnTo>
                  <a:lnTo>
                    <a:pt x="146167" y="272838"/>
                  </a:lnTo>
                  <a:lnTo>
                    <a:pt x="174755" y="238195"/>
                  </a:lnTo>
                  <a:lnTo>
                    <a:pt x="205465" y="205466"/>
                  </a:lnTo>
                  <a:lnTo>
                    <a:pt x="238192" y="174756"/>
                  </a:lnTo>
                  <a:lnTo>
                    <a:pt x="272833" y="146167"/>
                  </a:lnTo>
                  <a:lnTo>
                    <a:pt x="309282" y="119806"/>
                  </a:lnTo>
                  <a:lnTo>
                    <a:pt x="347436" y="95775"/>
                  </a:lnTo>
                  <a:lnTo>
                    <a:pt x="387189" y="74181"/>
                  </a:lnTo>
                  <a:lnTo>
                    <a:pt x="428437" y="55127"/>
                  </a:lnTo>
                  <a:lnTo>
                    <a:pt x="471076" y="38718"/>
                  </a:lnTo>
                  <a:lnTo>
                    <a:pt x="515001" y="25058"/>
                  </a:lnTo>
                  <a:lnTo>
                    <a:pt x="560107" y="14251"/>
                  </a:lnTo>
                  <a:lnTo>
                    <a:pt x="606291" y="6403"/>
                  </a:lnTo>
                  <a:lnTo>
                    <a:pt x="653447" y="1618"/>
                  </a:lnTo>
                  <a:lnTo>
                    <a:pt x="701471" y="0"/>
                  </a:lnTo>
                  <a:lnTo>
                    <a:pt x="749503" y="1618"/>
                  </a:lnTo>
                  <a:lnTo>
                    <a:pt x="796666" y="6403"/>
                  </a:lnTo>
                  <a:lnTo>
                    <a:pt x="842856" y="14251"/>
                  </a:lnTo>
                  <a:lnTo>
                    <a:pt x="887969" y="25058"/>
                  </a:lnTo>
                  <a:lnTo>
                    <a:pt x="931899" y="38718"/>
                  </a:lnTo>
                  <a:lnTo>
                    <a:pt x="974542" y="55127"/>
                  </a:lnTo>
                  <a:lnTo>
                    <a:pt x="1015795" y="74181"/>
                  </a:lnTo>
                  <a:lnTo>
                    <a:pt x="1055552" y="95775"/>
                  </a:lnTo>
                  <a:lnTo>
                    <a:pt x="1093708" y="119806"/>
                  </a:lnTo>
                  <a:lnTo>
                    <a:pt x="1130160" y="146167"/>
                  </a:lnTo>
                  <a:lnTo>
                    <a:pt x="1164804" y="174756"/>
                  </a:lnTo>
                  <a:lnTo>
                    <a:pt x="1197533" y="205466"/>
                  </a:lnTo>
                  <a:lnTo>
                    <a:pt x="1228245" y="238195"/>
                  </a:lnTo>
                  <a:lnTo>
                    <a:pt x="1256834" y="272838"/>
                  </a:lnTo>
                  <a:lnTo>
                    <a:pt x="1283197" y="309289"/>
                  </a:lnTo>
                  <a:lnTo>
                    <a:pt x="1307227" y="347445"/>
                  </a:lnTo>
                  <a:lnTo>
                    <a:pt x="1328822" y="387201"/>
                  </a:lnTo>
                  <a:lnTo>
                    <a:pt x="1347877" y="428453"/>
                  </a:lnTo>
                  <a:lnTo>
                    <a:pt x="1364287" y="471096"/>
                  </a:lnTo>
                  <a:lnTo>
                    <a:pt x="1377947" y="515026"/>
                  </a:lnTo>
                  <a:lnTo>
                    <a:pt x="1388754" y="560138"/>
                  </a:lnTo>
                  <a:lnTo>
                    <a:pt x="1396602" y="606327"/>
                  </a:lnTo>
                  <a:lnTo>
                    <a:pt x="1401388" y="653490"/>
                  </a:lnTo>
                  <a:lnTo>
                    <a:pt x="1403007" y="701522"/>
                  </a:lnTo>
                  <a:lnTo>
                    <a:pt x="1401388" y="749554"/>
                  </a:lnTo>
                  <a:lnTo>
                    <a:pt x="1396602" y="796716"/>
                  </a:lnTo>
                  <a:lnTo>
                    <a:pt x="1388754" y="842904"/>
                  </a:lnTo>
                  <a:lnTo>
                    <a:pt x="1377947" y="888015"/>
                  </a:lnTo>
                  <a:lnTo>
                    <a:pt x="1364287" y="931943"/>
                  </a:lnTo>
                  <a:lnTo>
                    <a:pt x="1347877" y="974583"/>
                  </a:lnTo>
                  <a:lnTo>
                    <a:pt x="1328822" y="1015832"/>
                  </a:lnTo>
                  <a:lnTo>
                    <a:pt x="1307227" y="1055586"/>
                  </a:lnTo>
                  <a:lnTo>
                    <a:pt x="1283197" y="1093739"/>
                  </a:lnTo>
                  <a:lnTo>
                    <a:pt x="1256834" y="1130187"/>
                  </a:lnTo>
                  <a:lnTo>
                    <a:pt x="1228245" y="1164827"/>
                  </a:lnTo>
                  <a:lnTo>
                    <a:pt x="1197533" y="1197552"/>
                  </a:lnTo>
                  <a:lnTo>
                    <a:pt x="1164804" y="1228260"/>
                  </a:lnTo>
                  <a:lnTo>
                    <a:pt x="1130160" y="1256845"/>
                  </a:lnTo>
                  <a:lnTo>
                    <a:pt x="1093708" y="1283204"/>
                  </a:lnTo>
                  <a:lnTo>
                    <a:pt x="1055552" y="1307231"/>
                  </a:lnTo>
                  <a:lnTo>
                    <a:pt x="1015795" y="1328823"/>
                  </a:lnTo>
                  <a:lnTo>
                    <a:pt x="974542" y="1347874"/>
                  </a:lnTo>
                  <a:lnTo>
                    <a:pt x="931899" y="1364281"/>
                  </a:lnTo>
                  <a:lnTo>
                    <a:pt x="887969" y="1377939"/>
                  </a:lnTo>
                  <a:lnTo>
                    <a:pt x="842856" y="1388744"/>
                  </a:lnTo>
                  <a:lnTo>
                    <a:pt x="796666" y="1396591"/>
                  </a:lnTo>
                  <a:lnTo>
                    <a:pt x="749503" y="1401376"/>
                  </a:lnTo>
                  <a:lnTo>
                    <a:pt x="701471" y="14029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sp>
          <p:nvSpPr>
            <p:cNvPr id="92" name="object 92"/>
            <p:cNvSpPr/>
            <p:nvPr/>
          </p:nvSpPr>
          <p:spPr>
            <a:xfrm>
              <a:off x="1105890" y="1380337"/>
              <a:ext cx="1403350" cy="1403350"/>
            </a:xfrm>
            <a:custGeom>
              <a:avLst/>
              <a:gdLst/>
              <a:ahLst/>
              <a:cxnLst/>
              <a:rect l="l" t="t" r="r" b="b"/>
              <a:pathLst>
                <a:path w="1403350" h="1403350">
                  <a:moveTo>
                    <a:pt x="701471" y="1402994"/>
                  </a:moveTo>
                  <a:lnTo>
                    <a:pt x="749503" y="1401376"/>
                  </a:lnTo>
                  <a:lnTo>
                    <a:pt x="796666" y="1396591"/>
                  </a:lnTo>
                  <a:lnTo>
                    <a:pt x="842856" y="1388744"/>
                  </a:lnTo>
                  <a:lnTo>
                    <a:pt x="887969" y="1377939"/>
                  </a:lnTo>
                  <a:lnTo>
                    <a:pt x="931899" y="1364281"/>
                  </a:lnTo>
                  <a:lnTo>
                    <a:pt x="974542" y="1347874"/>
                  </a:lnTo>
                  <a:lnTo>
                    <a:pt x="1015795" y="1328823"/>
                  </a:lnTo>
                  <a:lnTo>
                    <a:pt x="1055552" y="1307231"/>
                  </a:lnTo>
                  <a:lnTo>
                    <a:pt x="1093708" y="1283204"/>
                  </a:lnTo>
                  <a:lnTo>
                    <a:pt x="1130160" y="1256845"/>
                  </a:lnTo>
                  <a:lnTo>
                    <a:pt x="1164804" y="1228260"/>
                  </a:lnTo>
                  <a:lnTo>
                    <a:pt x="1197533" y="1197552"/>
                  </a:lnTo>
                  <a:lnTo>
                    <a:pt x="1228245" y="1164827"/>
                  </a:lnTo>
                  <a:lnTo>
                    <a:pt x="1256834" y="1130187"/>
                  </a:lnTo>
                  <a:lnTo>
                    <a:pt x="1283197" y="1093739"/>
                  </a:lnTo>
                  <a:lnTo>
                    <a:pt x="1307227" y="1055586"/>
                  </a:lnTo>
                  <a:lnTo>
                    <a:pt x="1328822" y="1015832"/>
                  </a:lnTo>
                  <a:lnTo>
                    <a:pt x="1347877" y="974583"/>
                  </a:lnTo>
                  <a:lnTo>
                    <a:pt x="1364287" y="931943"/>
                  </a:lnTo>
                  <a:lnTo>
                    <a:pt x="1377947" y="888015"/>
                  </a:lnTo>
                  <a:lnTo>
                    <a:pt x="1388754" y="842904"/>
                  </a:lnTo>
                  <a:lnTo>
                    <a:pt x="1396602" y="796716"/>
                  </a:lnTo>
                  <a:lnTo>
                    <a:pt x="1401388" y="749554"/>
                  </a:lnTo>
                  <a:lnTo>
                    <a:pt x="1403007" y="701522"/>
                  </a:lnTo>
                  <a:lnTo>
                    <a:pt x="1401388" y="653490"/>
                  </a:lnTo>
                  <a:lnTo>
                    <a:pt x="1396602" y="606327"/>
                  </a:lnTo>
                  <a:lnTo>
                    <a:pt x="1388754" y="560138"/>
                  </a:lnTo>
                  <a:lnTo>
                    <a:pt x="1377947" y="515026"/>
                  </a:lnTo>
                  <a:lnTo>
                    <a:pt x="1364287" y="471096"/>
                  </a:lnTo>
                  <a:lnTo>
                    <a:pt x="1347877" y="428453"/>
                  </a:lnTo>
                  <a:lnTo>
                    <a:pt x="1328822" y="387201"/>
                  </a:lnTo>
                  <a:lnTo>
                    <a:pt x="1307227" y="347445"/>
                  </a:lnTo>
                  <a:lnTo>
                    <a:pt x="1283197" y="309289"/>
                  </a:lnTo>
                  <a:lnTo>
                    <a:pt x="1256834" y="272838"/>
                  </a:lnTo>
                  <a:lnTo>
                    <a:pt x="1228245" y="238195"/>
                  </a:lnTo>
                  <a:lnTo>
                    <a:pt x="1197533" y="205466"/>
                  </a:lnTo>
                  <a:lnTo>
                    <a:pt x="1164804" y="174756"/>
                  </a:lnTo>
                  <a:lnTo>
                    <a:pt x="1130160" y="146167"/>
                  </a:lnTo>
                  <a:lnTo>
                    <a:pt x="1093708" y="119806"/>
                  </a:lnTo>
                  <a:lnTo>
                    <a:pt x="1055552" y="95775"/>
                  </a:lnTo>
                  <a:lnTo>
                    <a:pt x="1015795" y="74181"/>
                  </a:lnTo>
                  <a:lnTo>
                    <a:pt x="974542" y="55127"/>
                  </a:lnTo>
                  <a:lnTo>
                    <a:pt x="931899" y="38718"/>
                  </a:lnTo>
                  <a:lnTo>
                    <a:pt x="887969" y="25058"/>
                  </a:lnTo>
                  <a:lnTo>
                    <a:pt x="842856" y="14251"/>
                  </a:lnTo>
                  <a:lnTo>
                    <a:pt x="796666" y="6403"/>
                  </a:lnTo>
                  <a:lnTo>
                    <a:pt x="749503" y="1618"/>
                  </a:lnTo>
                  <a:lnTo>
                    <a:pt x="701471" y="0"/>
                  </a:lnTo>
                  <a:lnTo>
                    <a:pt x="653447" y="1618"/>
                  </a:lnTo>
                  <a:lnTo>
                    <a:pt x="606291" y="6403"/>
                  </a:lnTo>
                  <a:lnTo>
                    <a:pt x="560107" y="14251"/>
                  </a:lnTo>
                  <a:lnTo>
                    <a:pt x="515001" y="25058"/>
                  </a:lnTo>
                  <a:lnTo>
                    <a:pt x="471076" y="38718"/>
                  </a:lnTo>
                  <a:lnTo>
                    <a:pt x="428437" y="55127"/>
                  </a:lnTo>
                  <a:lnTo>
                    <a:pt x="387189" y="74181"/>
                  </a:lnTo>
                  <a:lnTo>
                    <a:pt x="347436" y="95775"/>
                  </a:lnTo>
                  <a:lnTo>
                    <a:pt x="309282" y="119806"/>
                  </a:lnTo>
                  <a:lnTo>
                    <a:pt x="272833" y="146167"/>
                  </a:lnTo>
                  <a:lnTo>
                    <a:pt x="238192" y="174756"/>
                  </a:lnTo>
                  <a:lnTo>
                    <a:pt x="205465" y="205466"/>
                  </a:lnTo>
                  <a:lnTo>
                    <a:pt x="174755" y="238195"/>
                  </a:lnTo>
                  <a:lnTo>
                    <a:pt x="146167" y="272838"/>
                  </a:lnTo>
                  <a:lnTo>
                    <a:pt x="119806" y="309289"/>
                  </a:lnTo>
                  <a:lnTo>
                    <a:pt x="95776" y="347445"/>
                  </a:lnTo>
                  <a:lnTo>
                    <a:pt x="74182" y="387201"/>
                  </a:lnTo>
                  <a:lnTo>
                    <a:pt x="55128" y="428453"/>
                  </a:lnTo>
                  <a:lnTo>
                    <a:pt x="38719" y="471096"/>
                  </a:lnTo>
                  <a:lnTo>
                    <a:pt x="25058" y="515026"/>
                  </a:lnTo>
                  <a:lnTo>
                    <a:pt x="14252" y="560138"/>
                  </a:lnTo>
                  <a:lnTo>
                    <a:pt x="6404" y="606327"/>
                  </a:lnTo>
                  <a:lnTo>
                    <a:pt x="1618" y="653490"/>
                  </a:lnTo>
                  <a:lnTo>
                    <a:pt x="0" y="701522"/>
                  </a:lnTo>
                  <a:lnTo>
                    <a:pt x="1618" y="749554"/>
                  </a:lnTo>
                  <a:lnTo>
                    <a:pt x="6404" y="796716"/>
                  </a:lnTo>
                  <a:lnTo>
                    <a:pt x="14252" y="842904"/>
                  </a:lnTo>
                  <a:lnTo>
                    <a:pt x="25058" y="888015"/>
                  </a:lnTo>
                  <a:lnTo>
                    <a:pt x="38719" y="931943"/>
                  </a:lnTo>
                  <a:lnTo>
                    <a:pt x="55128" y="974583"/>
                  </a:lnTo>
                  <a:lnTo>
                    <a:pt x="74182" y="1015832"/>
                  </a:lnTo>
                  <a:lnTo>
                    <a:pt x="95776" y="1055586"/>
                  </a:lnTo>
                  <a:lnTo>
                    <a:pt x="119806" y="1093739"/>
                  </a:lnTo>
                  <a:lnTo>
                    <a:pt x="146167" y="1130187"/>
                  </a:lnTo>
                  <a:lnTo>
                    <a:pt x="174755" y="1164827"/>
                  </a:lnTo>
                  <a:lnTo>
                    <a:pt x="205465" y="1197552"/>
                  </a:lnTo>
                  <a:lnTo>
                    <a:pt x="238192" y="1228260"/>
                  </a:lnTo>
                  <a:lnTo>
                    <a:pt x="272833" y="1256845"/>
                  </a:lnTo>
                  <a:lnTo>
                    <a:pt x="309282" y="1283204"/>
                  </a:lnTo>
                  <a:lnTo>
                    <a:pt x="347436" y="1307231"/>
                  </a:lnTo>
                  <a:lnTo>
                    <a:pt x="387189" y="1328823"/>
                  </a:lnTo>
                  <a:lnTo>
                    <a:pt x="428437" y="1347874"/>
                  </a:lnTo>
                  <a:lnTo>
                    <a:pt x="471076" y="1364281"/>
                  </a:lnTo>
                  <a:lnTo>
                    <a:pt x="515001" y="1377939"/>
                  </a:lnTo>
                  <a:lnTo>
                    <a:pt x="560107" y="1388744"/>
                  </a:lnTo>
                  <a:lnTo>
                    <a:pt x="606291" y="1396591"/>
                  </a:lnTo>
                  <a:lnTo>
                    <a:pt x="653447" y="1401376"/>
                  </a:lnTo>
                  <a:lnTo>
                    <a:pt x="701471" y="1402994"/>
                  </a:lnTo>
                  <a:close/>
                </a:path>
              </a:pathLst>
            </a:custGeom>
            <a:ln w="47376">
              <a:solidFill>
                <a:srgbClr val="1464A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pic>
          <p:nvPicPr>
            <p:cNvPr id="93" name="object 93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1968499" y="4662042"/>
              <a:ext cx="698500" cy="1662557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968499" y="6210299"/>
              <a:ext cx="92519" cy="114300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968499" y="5033670"/>
              <a:ext cx="262585" cy="649265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1968499" y="4654296"/>
              <a:ext cx="330200" cy="357187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2420988" y="6115494"/>
              <a:ext cx="246011" cy="209105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2016965" y="5334838"/>
              <a:ext cx="472504" cy="989761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2184996" y="5583834"/>
              <a:ext cx="136525" cy="136575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2362199" y="4654296"/>
              <a:ext cx="304800" cy="145110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2584742" y="4654296"/>
              <a:ext cx="82257" cy="70103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2547340" y="5575299"/>
              <a:ext cx="119659" cy="152400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2451099" y="5366004"/>
              <a:ext cx="215900" cy="448906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2636939" y="5985431"/>
              <a:ext cx="30060" cy="100992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2249690" y="4833937"/>
              <a:ext cx="417309" cy="495300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2545410" y="5882030"/>
              <a:ext cx="62103" cy="61569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2505328" y="5841999"/>
              <a:ext cx="142278" cy="139700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1971573" y="5749277"/>
              <a:ext cx="60426" cy="62115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1968499" y="5709195"/>
              <a:ext cx="101600" cy="142278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2129929" y="5279631"/>
              <a:ext cx="62115" cy="62102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2089899" y="5239537"/>
              <a:ext cx="142227" cy="142290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1968499" y="5031068"/>
              <a:ext cx="60121" cy="137831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995616" y="4662042"/>
              <a:ext cx="698639" cy="1662557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995616" y="5543842"/>
              <a:ext cx="66573" cy="132562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1042098" y="4654296"/>
              <a:ext cx="128777" cy="802779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1467497" y="5194299"/>
              <a:ext cx="226758" cy="495300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1588642" y="4765281"/>
              <a:ext cx="105613" cy="124218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1341969" y="4654296"/>
              <a:ext cx="352286" cy="519569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1215821" y="4654296"/>
              <a:ext cx="117678" cy="368655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995616" y="4654296"/>
              <a:ext cx="104673" cy="283425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1684388" y="5753099"/>
              <a:ext cx="9867" cy="54863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1536700" y="5863475"/>
              <a:ext cx="157556" cy="416966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995616" y="6300939"/>
              <a:ext cx="35744" cy="23660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995616" y="5898858"/>
              <a:ext cx="534530" cy="425742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1036637" y="5083645"/>
              <a:ext cx="575818" cy="782319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1175740" y="4920754"/>
              <a:ext cx="142227" cy="142278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1100785" y="5386679"/>
              <a:ext cx="142278" cy="142290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1831086" y="4662042"/>
              <a:ext cx="136080" cy="1662557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1831086" y="4654296"/>
              <a:ext cx="136080" cy="476503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1831086" y="5985573"/>
              <a:ext cx="5499" cy="8826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1587500" y="4654296"/>
              <a:ext cx="196202" cy="1568703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1831086" y="5831141"/>
              <a:ext cx="136080" cy="441566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1886343" y="5030838"/>
              <a:ext cx="80822" cy="142227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1694256" y="5919736"/>
              <a:ext cx="89446" cy="404863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1694256" y="5162296"/>
              <a:ext cx="89446" cy="136283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1694256" y="4654296"/>
              <a:ext cx="272910" cy="1670303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1694256" y="4782540"/>
              <a:ext cx="19405" cy="90487"/>
            </a:xfrm>
            <a:prstGeom prst="rect">
              <a:avLst/>
            </a:prstGeom>
          </p:spPr>
        </p:pic>
        <p:sp>
          <p:nvSpPr>
            <p:cNvPr id="138" name="object 138"/>
            <p:cNvSpPr/>
            <p:nvPr/>
          </p:nvSpPr>
          <p:spPr>
            <a:xfrm>
              <a:off x="1105890" y="4764582"/>
              <a:ext cx="1403350" cy="1403350"/>
            </a:xfrm>
            <a:custGeom>
              <a:avLst/>
              <a:gdLst/>
              <a:ahLst/>
              <a:cxnLst/>
              <a:rect l="l" t="t" r="r" b="b"/>
              <a:pathLst>
                <a:path w="1403350" h="1403350">
                  <a:moveTo>
                    <a:pt x="701471" y="1403007"/>
                  </a:moveTo>
                  <a:lnTo>
                    <a:pt x="653447" y="1401388"/>
                  </a:lnTo>
                  <a:lnTo>
                    <a:pt x="606291" y="1396602"/>
                  </a:lnTo>
                  <a:lnTo>
                    <a:pt x="560107" y="1388754"/>
                  </a:lnTo>
                  <a:lnTo>
                    <a:pt x="515001" y="1377947"/>
                  </a:lnTo>
                  <a:lnTo>
                    <a:pt x="471076" y="1364287"/>
                  </a:lnTo>
                  <a:lnTo>
                    <a:pt x="428437" y="1347877"/>
                  </a:lnTo>
                  <a:lnTo>
                    <a:pt x="387189" y="1328822"/>
                  </a:lnTo>
                  <a:lnTo>
                    <a:pt x="347436" y="1307227"/>
                  </a:lnTo>
                  <a:lnTo>
                    <a:pt x="309282" y="1283197"/>
                  </a:lnTo>
                  <a:lnTo>
                    <a:pt x="272833" y="1256834"/>
                  </a:lnTo>
                  <a:lnTo>
                    <a:pt x="238192" y="1228245"/>
                  </a:lnTo>
                  <a:lnTo>
                    <a:pt x="205465" y="1197533"/>
                  </a:lnTo>
                  <a:lnTo>
                    <a:pt x="174755" y="1164804"/>
                  </a:lnTo>
                  <a:lnTo>
                    <a:pt x="146167" y="1130160"/>
                  </a:lnTo>
                  <a:lnTo>
                    <a:pt x="119806" y="1093708"/>
                  </a:lnTo>
                  <a:lnTo>
                    <a:pt x="95776" y="1055552"/>
                  </a:lnTo>
                  <a:lnTo>
                    <a:pt x="74182" y="1015795"/>
                  </a:lnTo>
                  <a:lnTo>
                    <a:pt x="55128" y="974542"/>
                  </a:lnTo>
                  <a:lnTo>
                    <a:pt x="38719" y="931899"/>
                  </a:lnTo>
                  <a:lnTo>
                    <a:pt x="25058" y="887969"/>
                  </a:lnTo>
                  <a:lnTo>
                    <a:pt x="14252" y="842856"/>
                  </a:lnTo>
                  <a:lnTo>
                    <a:pt x="6404" y="796666"/>
                  </a:lnTo>
                  <a:lnTo>
                    <a:pt x="1618" y="749503"/>
                  </a:lnTo>
                  <a:lnTo>
                    <a:pt x="0" y="701471"/>
                  </a:lnTo>
                  <a:lnTo>
                    <a:pt x="1618" y="653447"/>
                  </a:lnTo>
                  <a:lnTo>
                    <a:pt x="6404" y="606291"/>
                  </a:lnTo>
                  <a:lnTo>
                    <a:pt x="14252" y="560107"/>
                  </a:lnTo>
                  <a:lnTo>
                    <a:pt x="25058" y="515001"/>
                  </a:lnTo>
                  <a:lnTo>
                    <a:pt x="38719" y="471076"/>
                  </a:lnTo>
                  <a:lnTo>
                    <a:pt x="55128" y="428437"/>
                  </a:lnTo>
                  <a:lnTo>
                    <a:pt x="74182" y="387189"/>
                  </a:lnTo>
                  <a:lnTo>
                    <a:pt x="95776" y="347436"/>
                  </a:lnTo>
                  <a:lnTo>
                    <a:pt x="119806" y="309282"/>
                  </a:lnTo>
                  <a:lnTo>
                    <a:pt x="146167" y="272833"/>
                  </a:lnTo>
                  <a:lnTo>
                    <a:pt x="174755" y="238192"/>
                  </a:lnTo>
                  <a:lnTo>
                    <a:pt x="205465" y="205465"/>
                  </a:lnTo>
                  <a:lnTo>
                    <a:pt x="238192" y="174755"/>
                  </a:lnTo>
                  <a:lnTo>
                    <a:pt x="272833" y="146167"/>
                  </a:lnTo>
                  <a:lnTo>
                    <a:pt x="309282" y="119806"/>
                  </a:lnTo>
                  <a:lnTo>
                    <a:pt x="347436" y="95776"/>
                  </a:lnTo>
                  <a:lnTo>
                    <a:pt x="387189" y="74182"/>
                  </a:lnTo>
                  <a:lnTo>
                    <a:pt x="428437" y="55128"/>
                  </a:lnTo>
                  <a:lnTo>
                    <a:pt x="471076" y="38719"/>
                  </a:lnTo>
                  <a:lnTo>
                    <a:pt x="515001" y="25058"/>
                  </a:lnTo>
                  <a:lnTo>
                    <a:pt x="560107" y="14252"/>
                  </a:lnTo>
                  <a:lnTo>
                    <a:pt x="606291" y="6404"/>
                  </a:lnTo>
                  <a:lnTo>
                    <a:pt x="653447" y="1618"/>
                  </a:lnTo>
                  <a:lnTo>
                    <a:pt x="701471" y="0"/>
                  </a:lnTo>
                  <a:lnTo>
                    <a:pt x="749503" y="1618"/>
                  </a:lnTo>
                  <a:lnTo>
                    <a:pt x="796666" y="6404"/>
                  </a:lnTo>
                  <a:lnTo>
                    <a:pt x="842856" y="14252"/>
                  </a:lnTo>
                  <a:lnTo>
                    <a:pt x="887969" y="25058"/>
                  </a:lnTo>
                  <a:lnTo>
                    <a:pt x="931899" y="38719"/>
                  </a:lnTo>
                  <a:lnTo>
                    <a:pt x="974542" y="55128"/>
                  </a:lnTo>
                  <a:lnTo>
                    <a:pt x="1015795" y="74182"/>
                  </a:lnTo>
                  <a:lnTo>
                    <a:pt x="1055552" y="95776"/>
                  </a:lnTo>
                  <a:lnTo>
                    <a:pt x="1093708" y="119806"/>
                  </a:lnTo>
                  <a:lnTo>
                    <a:pt x="1130160" y="146167"/>
                  </a:lnTo>
                  <a:lnTo>
                    <a:pt x="1164804" y="174755"/>
                  </a:lnTo>
                  <a:lnTo>
                    <a:pt x="1197533" y="205465"/>
                  </a:lnTo>
                  <a:lnTo>
                    <a:pt x="1228245" y="238192"/>
                  </a:lnTo>
                  <a:lnTo>
                    <a:pt x="1256834" y="272833"/>
                  </a:lnTo>
                  <a:lnTo>
                    <a:pt x="1283197" y="309282"/>
                  </a:lnTo>
                  <a:lnTo>
                    <a:pt x="1307227" y="347436"/>
                  </a:lnTo>
                  <a:lnTo>
                    <a:pt x="1328822" y="387189"/>
                  </a:lnTo>
                  <a:lnTo>
                    <a:pt x="1347877" y="428437"/>
                  </a:lnTo>
                  <a:lnTo>
                    <a:pt x="1364287" y="471076"/>
                  </a:lnTo>
                  <a:lnTo>
                    <a:pt x="1377947" y="515001"/>
                  </a:lnTo>
                  <a:lnTo>
                    <a:pt x="1388754" y="560107"/>
                  </a:lnTo>
                  <a:lnTo>
                    <a:pt x="1396602" y="606291"/>
                  </a:lnTo>
                  <a:lnTo>
                    <a:pt x="1401388" y="653447"/>
                  </a:lnTo>
                  <a:lnTo>
                    <a:pt x="1403007" y="701471"/>
                  </a:lnTo>
                  <a:lnTo>
                    <a:pt x="1401388" y="749503"/>
                  </a:lnTo>
                  <a:lnTo>
                    <a:pt x="1396602" y="796666"/>
                  </a:lnTo>
                  <a:lnTo>
                    <a:pt x="1388754" y="842856"/>
                  </a:lnTo>
                  <a:lnTo>
                    <a:pt x="1377947" y="887969"/>
                  </a:lnTo>
                  <a:lnTo>
                    <a:pt x="1364287" y="931899"/>
                  </a:lnTo>
                  <a:lnTo>
                    <a:pt x="1347877" y="974542"/>
                  </a:lnTo>
                  <a:lnTo>
                    <a:pt x="1328822" y="1015795"/>
                  </a:lnTo>
                  <a:lnTo>
                    <a:pt x="1307227" y="1055552"/>
                  </a:lnTo>
                  <a:lnTo>
                    <a:pt x="1283197" y="1093708"/>
                  </a:lnTo>
                  <a:lnTo>
                    <a:pt x="1256834" y="1130160"/>
                  </a:lnTo>
                  <a:lnTo>
                    <a:pt x="1228245" y="1164804"/>
                  </a:lnTo>
                  <a:lnTo>
                    <a:pt x="1197533" y="1197533"/>
                  </a:lnTo>
                  <a:lnTo>
                    <a:pt x="1164804" y="1228245"/>
                  </a:lnTo>
                  <a:lnTo>
                    <a:pt x="1130160" y="1256834"/>
                  </a:lnTo>
                  <a:lnTo>
                    <a:pt x="1093708" y="1283197"/>
                  </a:lnTo>
                  <a:lnTo>
                    <a:pt x="1055552" y="1307227"/>
                  </a:lnTo>
                  <a:lnTo>
                    <a:pt x="1015795" y="1328822"/>
                  </a:lnTo>
                  <a:lnTo>
                    <a:pt x="974542" y="1347877"/>
                  </a:lnTo>
                  <a:lnTo>
                    <a:pt x="931899" y="1364287"/>
                  </a:lnTo>
                  <a:lnTo>
                    <a:pt x="887969" y="1377947"/>
                  </a:lnTo>
                  <a:lnTo>
                    <a:pt x="842856" y="1388754"/>
                  </a:lnTo>
                  <a:lnTo>
                    <a:pt x="796666" y="1396602"/>
                  </a:lnTo>
                  <a:lnTo>
                    <a:pt x="749503" y="1401388"/>
                  </a:lnTo>
                  <a:lnTo>
                    <a:pt x="701471" y="14030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sp>
          <p:nvSpPr>
            <p:cNvPr id="139" name="object 139"/>
            <p:cNvSpPr/>
            <p:nvPr/>
          </p:nvSpPr>
          <p:spPr>
            <a:xfrm>
              <a:off x="1105890" y="4764582"/>
              <a:ext cx="1403350" cy="1403350"/>
            </a:xfrm>
            <a:custGeom>
              <a:avLst/>
              <a:gdLst/>
              <a:ahLst/>
              <a:cxnLst/>
              <a:rect l="l" t="t" r="r" b="b"/>
              <a:pathLst>
                <a:path w="1403350" h="1403350">
                  <a:moveTo>
                    <a:pt x="701471" y="1403007"/>
                  </a:moveTo>
                  <a:lnTo>
                    <a:pt x="749503" y="1401388"/>
                  </a:lnTo>
                  <a:lnTo>
                    <a:pt x="796666" y="1396602"/>
                  </a:lnTo>
                  <a:lnTo>
                    <a:pt x="842856" y="1388754"/>
                  </a:lnTo>
                  <a:lnTo>
                    <a:pt x="887969" y="1377947"/>
                  </a:lnTo>
                  <a:lnTo>
                    <a:pt x="931899" y="1364287"/>
                  </a:lnTo>
                  <a:lnTo>
                    <a:pt x="974542" y="1347877"/>
                  </a:lnTo>
                  <a:lnTo>
                    <a:pt x="1015795" y="1328822"/>
                  </a:lnTo>
                  <a:lnTo>
                    <a:pt x="1055552" y="1307227"/>
                  </a:lnTo>
                  <a:lnTo>
                    <a:pt x="1093708" y="1283197"/>
                  </a:lnTo>
                  <a:lnTo>
                    <a:pt x="1130160" y="1256834"/>
                  </a:lnTo>
                  <a:lnTo>
                    <a:pt x="1164804" y="1228245"/>
                  </a:lnTo>
                  <a:lnTo>
                    <a:pt x="1197533" y="1197533"/>
                  </a:lnTo>
                  <a:lnTo>
                    <a:pt x="1228245" y="1164804"/>
                  </a:lnTo>
                  <a:lnTo>
                    <a:pt x="1256834" y="1130160"/>
                  </a:lnTo>
                  <a:lnTo>
                    <a:pt x="1283197" y="1093708"/>
                  </a:lnTo>
                  <a:lnTo>
                    <a:pt x="1307227" y="1055552"/>
                  </a:lnTo>
                  <a:lnTo>
                    <a:pt x="1328822" y="1015795"/>
                  </a:lnTo>
                  <a:lnTo>
                    <a:pt x="1347877" y="974542"/>
                  </a:lnTo>
                  <a:lnTo>
                    <a:pt x="1364287" y="931899"/>
                  </a:lnTo>
                  <a:lnTo>
                    <a:pt x="1377947" y="887969"/>
                  </a:lnTo>
                  <a:lnTo>
                    <a:pt x="1388754" y="842856"/>
                  </a:lnTo>
                  <a:lnTo>
                    <a:pt x="1396602" y="796666"/>
                  </a:lnTo>
                  <a:lnTo>
                    <a:pt x="1401388" y="749503"/>
                  </a:lnTo>
                  <a:lnTo>
                    <a:pt x="1403007" y="701471"/>
                  </a:lnTo>
                  <a:lnTo>
                    <a:pt x="1401388" y="653447"/>
                  </a:lnTo>
                  <a:lnTo>
                    <a:pt x="1396602" y="606291"/>
                  </a:lnTo>
                  <a:lnTo>
                    <a:pt x="1388754" y="560107"/>
                  </a:lnTo>
                  <a:lnTo>
                    <a:pt x="1377947" y="515001"/>
                  </a:lnTo>
                  <a:lnTo>
                    <a:pt x="1364287" y="471076"/>
                  </a:lnTo>
                  <a:lnTo>
                    <a:pt x="1347877" y="428437"/>
                  </a:lnTo>
                  <a:lnTo>
                    <a:pt x="1328822" y="387189"/>
                  </a:lnTo>
                  <a:lnTo>
                    <a:pt x="1307227" y="347436"/>
                  </a:lnTo>
                  <a:lnTo>
                    <a:pt x="1283197" y="309282"/>
                  </a:lnTo>
                  <a:lnTo>
                    <a:pt x="1256834" y="272833"/>
                  </a:lnTo>
                  <a:lnTo>
                    <a:pt x="1228245" y="238192"/>
                  </a:lnTo>
                  <a:lnTo>
                    <a:pt x="1197533" y="205465"/>
                  </a:lnTo>
                  <a:lnTo>
                    <a:pt x="1164804" y="174755"/>
                  </a:lnTo>
                  <a:lnTo>
                    <a:pt x="1130160" y="146167"/>
                  </a:lnTo>
                  <a:lnTo>
                    <a:pt x="1093708" y="119806"/>
                  </a:lnTo>
                  <a:lnTo>
                    <a:pt x="1055552" y="95776"/>
                  </a:lnTo>
                  <a:lnTo>
                    <a:pt x="1015795" y="74182"/>
                  </a:lnTo>
                  <a:lnTo>
                    <a:pt x="974542" y="55128"/>
                  </a:lnTo>
                  <a:lnTo>
                    <a:pt x="931899" y="38719"/>
                  </a:lnTo>
                  <a:lnTo>
                    <a:pt x="887969" y="25058"/>
                  </a:lnTo>
                  <a:lnTo>
                    <a:pt x="842856" y="14252"/>
                  </a:lnTo>
                  <a:lnTo>
                    <a:pt x="796666" y="6404"/>
                  </a:lnTo>
                  <a:lnTo>
                    <a:pt x="749503" y="1618"/>
                  </a:lnTo>
                  <a:lnTo>
                    <a:pt x="701471" y="0"/>
                  </a:lnTo>
                  <a:lnTo>
                    <a:pt x="653447" y="1618"/>
                  </a:lnTo>
                  <a:lnTo>
                    <a:pt x="606291" y="6404"/>
                  </a:lnTo>
                  <a:lnTo>
                    <a:pt x="560107" y="14252"/>
                  </a:lnTo>
                  <a:lnTo>
                    <a:pt x="515001" y="25058"/>
                  </a:lnTo>
                  <a:lnTo>
                    <a:pt x="471076" y="38719"/>
                  </a:lnTo>
                  <a:lnTo>
                    <a:pt x="428437" y="55128"/>
                  </a:lnTo>
                  <a:lnTo>
                    <a:pt x="387189" y="74182"/>
                  </a:lnTo>
                  <a:lnTo>
                    <a:pt x="347436" y="95776"/>
                  </a:lnTo>
                  <a:lnTo>
                    <a:pt x="309282" y="119806"/>
                  </a:lnTo>
                  <a:lnTo>
                    <a:pt x="272833" y="146167"/>
                  </a:lnTo>
                  <a:lnTo>
                    <a:pt x="238192" y="174755"/>
                  </a:lnTo>
                  <a:lnTo>
                    <a:pt x="205465" y="205465"/>
                  </a:lnTo>
                  <a:lnTo>
                    <a:pt x="174755" y="238192"/>
                  </a:lnTo>
                  <a:lnTo>
                    <a:pt x="146167" y="272833"/>
                  </a:lnTo>
                  <a:lnTo>
                    <a:pt x="119806" y="309282"/>
                  </a:lnTo>
                  <a:lnTo>
                    <a:pt x="95776" y="347436"/>
                  </a:lnTo>
                  <a:lnTo>
                    <a:pt x="74182" y="387189"/>
                  </a:lnTo>
                  <a:lnTo>
                    <a:pt x="55128" y="428437"/>
                  </a:lnTo>
                  <a:lnTo>
                    <a:pt x="38719" y="471076"/>
                  </a:lnTo>
                  <a:lnTo>
                    <a:pt x="25058" y="515001"/>
                  </a:lnTo>
                  <a:lnTo>
                    <a:pt x="14252" y="560107"/>
                  </a:lnTo>
                  <a:lnTo>
                    <a:pt x="6404" y="606291"/>
                  </a:lnTo>
                  <a:lnTo>
                    <a:pt x="1618" y="653447"/>
                  </a:lnTo>
                  <a:lnTo>
                    <a:pt x="0" y="701471"/>
                  </a:lnTo>
                  <a:lnTo>
                    <a:pt x="1618" y="749503"/>
                  </a:lnTo>
                  <a:lnTo>
                    <a:pt x="6404" y="796666"/>
                  </a:lnTo>
                  <a:lnTo>
                    <a:pt x="14252" y="842856"/>
                  </a:lnTo>
                  <a:lnTo>
                    <a:pt x="25058" y="887969"/>
                  </a:lnTo>
                  <a:lnTo>
                    <a:pt x="38719" y="931899"/>
                  </a:lnTo>
                  <a:lnTo>
                    <a:pt x="55128" y="974542"/>
                  </a:lnTo>
                  <a:lnTo>
                    <a:pt x="74182" y="1015795"/>
                  </a:lnTo>
                  <a:lnTo>
                    <a:pt x="95776" y="1055552"/>
                  </a:lnTo>
                  <a:lnTo>
                    <a:pt x="119806" y="1093708"/>
                  </a:lnTo>
                  <a:lnTo>
                    <a:pt x="146167" y="1130160"/>
                  </a:lnTo>
                  <a:lnTo>
                    <a:pt x="174755" y="1164804"/>
                  </a:lnTo>
                  <a:lnTo>
                    <a:pt x="205465" y="1197533"/>
                  </a:lnTo>
                  <a:lnTo>
                    <a:pt x="238192" y="1228245"/>
                  </a:lnTo>
                  <a:lnTo>
                    <a:pt x="272833" y="1256834"/>
                  </a:lnTo>
                  <a:lnTo>
                    <a:pt x="309282" y="1283197"/>
                  </a:lnTo>
                  <a:lnTo>
                    <a:pt x="347436" y="1307227"/>
                  </a:lnTo>
                  <a:lnTo>
                    <a:pt x="387189" y="1328822"/>
                  </a:lnTo>
                  <a:lnTo>
                    <a:pt x="428437" y="1347877"/>
                  </a:lnTo>
                  <a:lnTo>
                    <a:pt x="471076" y="1364287"/>
                  </a:lnTo>
                  <a:lnTo>
                    <a:pt x="515001" y="1377947"/>
                  </a:lnTo>
                  <a:lnTo>
                    <a:pt x="560107" y="1388754"/>
                  </a:lnTo>
                  <a:lnTo>
                    <a:pt x="606291" y="1396602"/>
                  </a:lnTo>
                  <a:lnTo>
                    <a:pt x="653447" y="1401388"/>
                  </a:lnTo>
                  <a:lnTo>
                    <a:pt x="701471" y="1403007"/>
                  </a:lnTo>
                  <a:close/>
                </a:path>
              </a:pathLst>
            </a:custGeom>
            <a:ln w="47376">
              <a:solidFill>
                <a:srgbClr val="1464A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pic>
          <p:nvPicPr>
            <p:cNvPr id="140" name="object 140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1968499" y="2969920"/>
              <a:ext cx="698500" cy="1663700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2496290" y="2962173"/>
              <a:ext cx="170708" cy="631177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2212924" y="2962173"/>
              <a:ext cx="395236" cy="105473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1968499" y="2962173"/>
              <a:ext cx="177800" cy="644626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2047379" y="2962173"/>
              <a:ext cx="142278" cy="85826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1968499" y="4360367"/>
              <a:ext cx="419100" cy="273253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2610053" y="3964635"/>
              <a:ext cx="56946" cy="239064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2561183" y="3906176"/>
              <a:ext cx="105816" cy="356173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1968499" y="3721099"/>
              <a:ext cx="639267" cy="616788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995616" y="2819793"/>
              <a:ext cx="591883" cy="621906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2362199" y="4344904"/>
              <a:ext cx="304800" cy="288715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2545803" y="4490170"/>
              <a:ext cx="121196" cy="132629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2082799" y="3036341"/>
              <a:ext cx="403377" cy="656971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2636291" y="3657599"/>
              <a:ext cx="30708" cy="60961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2596210" y="3616426"/>
              <a:ext cx="70789" cy="142227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2451099" y="3777856"/>
              <a:ext cx="108051" cy="108343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2403066" y="3730129"/>
              <a:ext cx="203826" cy="203898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2400299" y="4394403"/>
              <a:ext cx="59575" cy="62102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2357691" y="4356099"/>
              <a:ext cx="142278" cy="139700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1968499" y="3651948"/>
              <a:ext cx="169214" cy="282219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995616" y="2969920"/>
              <a:ext cx="698639" cy="1663700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1628571" y="3038919"/>
              <a:ext cx="65684" cy="567880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1091890" y="2962173"/>
              <a:ext cx="286605" cy="187426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1457070" y="3475037"/>
              <a:ext cx="105028" cy="106362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1276946" y="3505403"/>
              <a:ext cx="62115" cy="62153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1409700" y="3428999"/>
              <a:ext cx="245313" cy="297256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1236865" y="3467099"/>
              <a:ext cx="142227" cy="139700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995616" y="3297237"/>
              <a:ext cx="25742" cy="92278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995616" y="3263900"/>
              <a:ext cx="71183" cy="162521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1480197" y="3292182"/>
              <a:ext cx="62103" cy="60617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1440116" y="3252139"/>
              <a:ext cx="142278" cy="138760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995616" y="3901732"/>
              <a:ext cx="573328" cy="375488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1530794" y="3784599"/>
              <a:ext cx="163461" cy="355447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1498600" y="4218533"/>
              <a:ext cx="195656" cy="237782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1371600" y="4483099"/>
              <a:ext cx="322656" cy="150520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995616" y="4160189"/>
              <a:ext cx="561924" cy="473430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1552828" y="3624059"/>
              <a:ext cx="141427" cy="142278"/>
            </a:xfrm>
            <a:prstGeom prst="rect">
              <a:avLst/>
            </a:prstGeom>
          </p:spPr>
        </p:pic>
        <p:pic>
          <p:nvPicPr>
            <p:cNvPr id="177" name="object 177"/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995616" y="4114799"/>
              <a:ext cx="101244" cy="201561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1282700" y="4524971"/>
              <a:ext cx="58140" cy="59728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1238694" y="4484890"/>
              <a:ext cx="142227" cy="142278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995616" y="3454399"/>
              <a:ext cx="257962" cy="515048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1266431" y="3639095"/>
              <a:ext cx="270268" cy="270916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1337170" y="3709885"/>
              <a:ext cx="129387" cy="129387"/>
            </a:xfrm>
            <a:prstGeom prst="rect">
              <a:avLst/>
            </a:prstGeom>
          </p:spPr>
        </p:pic>
        <p:pic>
          <p:nvPicPr>
            <p:cNvPr id="183" name="object 183"/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1360335" y="3733799"/>
              <a:ext cx="83045" cy="82296"/>
            </a:xfrm>
            <a:prstGeom prst="rect">
              <a:avLst/>
            </a:prstGeom>
          </p:spPr>
        </p:pic>
        <p:pic>
          <p:nvPicPr>
            <p:cNvPr id="184" name="object 184"/>
            <p:cNvPicPr/>
            <p:nvPr/>
          </p:nvPicPr>
          <p:blipFill>
            <a:blip r:embed="rId176" cstate="print"/>
            <a:stretch>
              <a:fillRect/>
            </a:stretch>
          </p:blipFill>
          <p:spPr>
            <a:xfrm>
              <a:off x="1831086" y="2962173"/>
              <a:ext cx="136080" cy="554037"/>
            </a:xfrm>
            <a:prstGeom prst="rect">
              <a:avLst/>
            </a:prstGeom>
          </p:spPr>
        </p:pic>
        <p:pic>
          <p:nvPicPr>
            <p:cNvPr id="185" name="object 185"/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1831086" y="3516210"/>
              <a:ext cx="136080" cy="1117409"/>
            </a:xfrm>
            <a:prstGeom prst="rect">
              <a:avLst/>
            </a:prstGeom>
          </p:spPr>
        </p:pic>
        <p:pic>
          <p:nvPicPr>
            <p:cNvPr id="186" name="object 186"/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1831086" y="3901973"/>
              <a:ext cx="136080" cy="458241"/>
            </a:xfrm>
            <a:prstGeom prst="rect">
              <a:avLst/>
            </a:prstGeom>
          </p:spPr>
        </p:pic>
        <p:pic>
          <p:nvPicPr>
            <p:cNvPr id="187" name="object 187"/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1694256" y="2962173"/>
              <a:ext cx="89446" cy="554037"/>
            </a:xfrm>
            <a:prstGeom prst="rect">
              <a:avLst/>
            </a:prstGeom>
          </p:spPr>
        </p:pic>
        <p:pic>
          <p:nvPicPr>
            <p:cNvPr id="188" name="object 188"/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1694256" y="3527767"/>
              <a:ext cx="89446" cy="72237"/>
            </a:xfrm>
            <a:prstGeom prst="rect">
              <a:avLst/>
            </a:prstGeom>
          </p:spPr>
        </p:pic>
        <p:pic>
          <p:nvPicPr>
            <p:cNvPr id="189" name="object 189"/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1694256" y="3611562"/>
              <a:ext cx="89446" cy="750341"/>
            </a:xfrm>
            <a:prstGeom prst="rect">
              <a:avLst/>
            </a:prstGeom>
          </p:spPr>
        </p:pic>
        <p:pic>
          <p:nvPicPr>
            <p:cNvPr id="190" name="object 190"/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1694256" y="4366221"/>
              <a:ext cx="89446" cy="78485"/>
            </a:xfrm>
            <a:prstGeom prst="rect">
              <a:avLst/>
            </a:prstGeom>
          </p:spPr>
        </p:pic>
        <p:pic>
          <p:nvPicPr>
            <p:cNvPr id="191" name="object 191"/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1694256" y="4444708"/>
              <a:ext cx="89446" cy="188912"/>
            </a:xfrm>
            <a:prstGeom prst="rect">
              <a:avLst/>
            </a:prstGeom>
          </p:spPr>
        </p:pic>
        <p:pic>
          <p:nvPicPr>
            <p:cNvPr id="192" name="object 192"/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1732610" y="3390899"/>
              <a:ext cx="51092" cy="76200"/>
            </a:xfrm>
            <a:prstGeom prst="rect">
              <a:avLst/>
            </a:prstGeom>
          </p:spPr>
        </p:pic>
        <p:pic>
          <p:nvPicPr>
            <p:cNvPr id="193" name="object 193"/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1732610" y="3150793"/>
              <a:ext cx="51092" cy="79921"/>
            </a:xfrm>
            <a:prstGeom prst="rect">
              <a:avLst/>
            </a:prstGeom>
          </p:spPr>
        </p:pic>
        <p:pic>
          <p:nvPicPr>
            <p:cNvPr id="194" name="object 194"/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1732610" y="3269208"/>
              <a:ext cx="51092" cy="79971"/>
            </a:xfrm>
            <a:prstGeom prst="rect">
              <a:avLst/>
            </a:prstGeom>
          </p:spPr>
        </p:pic>
        <p:pic>
          <p:nvPicPr>
            <p:cNvPr id="195" name="object 195"/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1694256" y="2962173"/>
              <a:ext cx="272910" cy="1671447"/>
            </a:xfrm>
            <a:prstGeom prst="rect">
              <a:avLst/>
            </a:prstGeom>
          </p:spPr>
        </p:pic>
        <p:pic>
          <p:nvPicPr>
            <p:cNvPr id="196" name="object 196"/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1694256" y="3683342"/>
              <a:ext cx="800" cy="23672"/>
            </a:xfrm>
            <a:prstGeom prst="rect">
              <a:avLst/>
            </a:prstGeom>
          </p:spPr>
        </p:pic>
        <p:sp>
          <p:nvSpPr>
            <p:cNvPr id="197" name="object 197"/>
            <p:cNvSpPr/>
            <p:nvPr/>
          </p:nvSpPr>
          <p:spPr>
            <a:xfrm>
              <a:off x="1105890" y="3072460"/>
              <a:ext cx="1403350" cy="1403350"/>
            </a:xfrm>
            <a:custGeom>
              <a:avLst/>
              <a:gdLst/>
              <a:ahLst/>
              <a:cxnLst/>
              <a:rect l="l" t="t" r="r" b="b"/>
              <a:pathLst>
                <a:path w="1403350" h="1403350">
                  <a:moveTo>
                    <a:pt x="701471" y="1402994"/>
                  </a:moveTo>
                  <a:lnTo>
                    <a:pt x="653447" y="1401376"/>
                  </a:lnTo>
                  <a:lnTo>
                    <a:pt x="606291" y="1396590"/>
                  </a:lnTo>
                  <a:lnTo>
                    <a:pt x="560107" y="1388742"/>
                  </a:lnTo>
                  <a:lnTo>
                    <a:pt x="515001" y="1377936"/>
                  </a:lnTo>
                  <a:lnTo>
                    <a:pt x="471076" y="1364276"/>
                  </a:lnTo>
                  <a:lnTo>
                    <a:pt x="428437" y="1347867"/>
                  </a:lnTo>
                  <a:lnTo>
                    <a:pt x="387189" y="1328814"/>
                  </a:lnTo>
                  <a:lnTo>
                    <a:pt x="347436" y="1307220"/>
                  </a:lnTo>
                  <a:lnTo>
                    <a:pt x="309282" y="1283191"/>
                  </a:lnTo>
                  <a:lnTo>
                    <a:pt x="272833" y="1256830"/>
                  </a:lnTo>
                  <a:lnTo>
                    <a:pt x="238192" y="1228243"/>
                  </a:lnTo>
                  <a:lnTo>
                    <a:pt x="205465" y="1197533"/>
                  </a:lnTo>
                  <a:lnTo>
                    <a:pt x="174755" y="1164806"/>
                  </a:lnTo>
                  <a:lnTo>
                    <a:pt x="146167" y="1130166"/>
                  </a:lnTo>
                  <a:lnTo>
                    <a:pt x="119806" y="1093717"/>
                  </a:lnTo>
                  <a:lnTo>
                    <a:pt x="95776" y="1055563"/>
                  </a:lnTo>
                  <a:lnTo>
                    <a:pt x="74182" y="1015810"/>
                  </a:lnTo>
                  <a:lnTo>
                    <a:pt x="55128" y="974562"/>
                  </a:lnTo>
                  <a:lnTo>
                    <a:pt x="38719" y="931923"/>
                  </a:lnTo>
                  <a:lnTo>
                    <a:pt x="25058" y="887997"/>
                  </a:lnTo>
                  <a:lnTo>
                    <a:pt x="14252" y="842890"/>
                  </a:lnTo>
                  <a:lnTo>
                    <a:pt x="6404" y="796705"/>
                  </a:lnTo>
                  <a:lnTo>
                    <a:pt x="1618" y="749548"/>
                  </a:lnTo>
                  <a:lnTo>
                    <a:pt x="0" y="701522"/>
                  </a:lnTo>
                  <a:lnTo>
                    <a:pt x="1618" y="653490"/>
                  </a:lnTo>
                  <a:lnTo>
                    <a:pt x="6404" y="606327"/>
                  </a:lnTo>
                  <a:lnTo>
                    <a:pt x="14252" y="560138"/>
                  </a:lnTo>
                  <a:lnTo>
                    <a:pt x="25058" y="515026"/>
                  </a:lnTo>
                  <a:lnTo>
                    <a:pt x="38719" y="471096"/>
                  </a:lnTo>
                  <a:lnTo>
                    <a:pt x="55128" y="428453"/>
                  </a:lnTo>
                  <a:lnTo>
                    <a:pt x="74182" y="387201"/>
                  </a:lnTo>
                  <a:lnTo>
                    <a:pt x="95776" y="347445"/>
                  </a:lnTo>
                  <a:lnTo>
                    <a:pt x="119806" y="309289"/>
                  </a:lnTo>
                  <a:lnTo>
                    <a:pt x="146167" y="272838"/>
                  </a:lnTo>
                  <a:lnTo>
                    <a:pt x="174755" y="238195"/>
                  </a:lnTo>
                  <a:lnTo>
                    <a:pt x="205465" y="205466"/>
                  </a:lnTo>
                  <a:lnTo>
                    <a:pt x="238192" y="174756"/>
                  </a:lnTo>
                  <a:lnTo>
                    <a:pt x="272833" y="146167"/>
                  </a:lnTo>
                  <a:lnTo>
                    <a:pt x="309282" y="119806"/>
                  </a:lnTo>
                  <a:lnTo>
                    <a:pt x="347436" y="95775"/>
                  </a:lnTo>
                  <a:lnTo>
                    <a:pt x="387189" y="74181"/>
                  </a:lnTo>
                  <a:lnTo>
                    <a:pt x="428437" y="55127"/>
                  </a:lnTo>
                  <a:lnTo>
                    <a:pt x="471076" y="38718"/>
                  </a:lnTo>
                  <a:lnTo>
                    <a:pt x="515001" y="25058"/>
                  </a:lnTo>
                  <a:lnTo>
                    <a:pt x="560107" y="14251"/>
                  </a:lnTo>
                  <a:lnTo>
                    <a:pt x="606291" y="6403"/>
                  </a:lnTo>
                  <a:lnTo>
                    <a:pt x="653447" y="1618"/>
                  </a:lnTo>
                  <a:lnTo>
                    <a:pt x="701471" y="0"/>
                  </a:lnTo>
                  <a:lnTo>
                    <a:pt x="749503" y="1618"/>
                  </a:lnTo>
                  <a:lnTo>
                    <a:pt x="796666" y="6403"/>
                  </a:lnTo>
                  <a:lnTo>
                    <a:pt x="842856" y="14251"/>
                  </a:lnTo>
                  <a:lnTo>
                    <a:pt x="887969" y="25058"/>
                  </a:lnTo>
                  <a:lnTo>
                    <a:pt x="931899" y="38718"/>
                  </a:lnTo>
                  <a:lnTo>
                    <a:pt x="974542" y="55127"/>
                  </a:lnTo>
                  <a:lnTo>
                    <a:pt x="1015795" y="74181"/>
                  </a:lnTo>
                  <a:lnTo>
                    <a:pt x="1055552" y="95775"/>
                  </a:lnTo>
                  <a:lnTo>
                    <a:pt x="1093708" y="119806"/>
                  </a:lnTo>
                  <a:lnTo>
                    <a:pt x="1130160" y="146167"/>
                  </a:lnTo>
                  <a:lnTo>
                    <a:pt x="1164804" y="174756"/>
                  </a:lnTo>
                  <a:lnTo>
                    <a:pt x="1197533" y="205466"/>
                  </a:lnTo>
                  <a:lnTo>
                    <a:pt x="1228245" y="238195"/>
                  </a:lnTo>
                  <a:lnTo>
                    <a:pt x="1256834" y="272838"/>
                  </a:lnTo>
                  <a:lnTo>
                    <a:pt x="1283197" y="309289"/>
                  </a:lnTo>
                  <a:lnTo>
                    <a:pt x="1307227" y="347445"/>
                  </a:lnTo>
                  <a:lnTo>
                    <a:pt x="1328822" y="387201"/>
                  </a:lnTo>
                  <a:lnTo>
                    <a:pt x="1347877" y="428453"/>
                  </a:lnTo>
                  <a:lnTo>
                    <a:pt x="1364287" y="471096"/>
                  </a:lnTo>
                  <a:lnTo>
                    <a:pt x="1377947" y="515026"/>
                  </a:lnTo>
                  <a:lnTo>
                    <a:pt x="1388754" y="560138"/>
                  </a:lnTo>
                  <a:lnTo>
                    <a:pt x="1396602" y="606327"/>
                  </a:lnTo>
                  <a:lnTo>
                    <a:pt x="1401388" y="653490"/>
                  </a:lnTo>
                  <a:lnTo>
                    <a:pt x="1403007" y="701522"/>
                  </a:lnTo>
                  <a:lnTo>
                    <a:pt x="1401388" y="749548"/>
                  </a:lnTo>
                  <a:lnTo>
                    <a:pt x="1396602" y="796705"/>
                  </a:lnTo>
                  <a:lnTo>
                    <a:pt x="1388754" y="842890"/>
                  </a:lnTo>
                  <a:lnTo>
                    <a:pt x="1377947" y="887997"/>
                  </a:lnTo>
                  <a:lnTo>
                    <a:pt x="1364287" y="931923"/>
                  </a:lnTo>
                  <a:lnTo>
                    <a:pt x="1347877" y="974562"/>
                  </a:lnTo>
                  <a:lnTo>
                    <a:pt x="1328822" y="1015810"/>
                  </a:lnTo>
                  <a:lnTo>
                    <a:pt x="1307227" y="1055563"/>
                  </a:lnTo>
                  <a:lnTo>
                    <a:pt x="1283197" y="1093717"/>
                  </a:lnTo>
                  <a:lnTo>
                    <a:pt x="1256834" y="1130166"/>
                  </a:lnTo>
                  <a:lnTo>
                    <a:pt x="1228245" y="1164806"/>
                  </a:lnTo>
                  <a:lnTo>
                    <a:pt x="1197533" y="1197533"/>
                  </a:lnTo>
                  <a:lnTo>
                    <a:pt x="1164804" y="1228243"/>
                  </a:lnTo>
                  <a:lnTo>
                    <a:pt x="1130160" y="1256830"/>
                  </a:lnTo>
                  <a:lnTo>
                    <a:pt x="1093708" y="1283191"/>
                  </a:lnTo>
                  <a:lnTo>
                    <a:pt x="1055552" y="1307220"/>
                  </a:lnTo>
                  <a:lnTo>
                    <a:pt x="1015795" y="1328814"/>
                  </a:lnTo>
                  <a:lnTo>
                    <a:pt x="974542" y="1347867"/>
                  </a:lnTo>
                  <a:lnTo>
                    <a:pt x="931899" y="1364276"/>
                  </a:lnTo>
                  <a:lnTo>
                    <a:pt x="887969" y="1377936"/>
                  </a:lnTo>
                  <a:lnTo>
                    <a:pt x="842856" y="1388742"/>
                  </a:lnTo>
                  <a:lnTo>
                    <a:pt x="796666" y="1396590"/>
                  </a:lnTo>
                  <a:lnTo>
                    <a:pt x="749503" y="1401376"/>
                  </a:lnTo>
                  <a:lnTo>
                    <a:pt x="701471" y="14029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sp>
          <p:nvSpPr>
            <p:cNvPr id="198" name="object 198"/>
            <p:cNvSpPr/>
            <p:nvPr/>
          </p:nvSpPr>
          <p:spPr>
            <a:xfrm>
              <a:off x="1105890" y="3072460"/>
              <a:ext cx="1403350" cy="1403350"/>
            </a:xfrm>
            <a:custGeom>
              <a:avLst/>
              <a:gdLst/>
              <a:ahLst/>
              <a:cxnLst/>
              <a:rect l="l" t="t" r="r" b="b"/>
              <a:pathLst>
                <a:path w="1403350" h="1403350">
                  <a:moveTo>
                    <a:pt x="701471" y="1402994"/>
                  </a:moveTo>
                  <a:lnTo>
                    <a:pt x="749503" y="1401376"/>
                  </a:lnTo>
                  <a:lnTo>
                    <a:pt x="796666" y="1396590"/>
                  </a:lnTo>
                  <a:lnTo>
                    <a:pt x="842856" y="1388742"/>
                  </a:lnTo>
                  <a:lnTo>
                    <a:pt x="887969" y="1377936"/>
                  </a:lnTo>
                  <a:lnTo>
                    <a:pt x="931899" y="1364276"/>
                  </a:lnTo>
                  <a:lnTo>
                    <a:pt x="974542" y="1347867"/>
                  </a:lnTo>
                  <a:lnTo>
                    <a:pt x="1015795" y="1328814"/>
                  </a:lnTo>
                  <a:lnTo>
                    <a:pt x="1055552" y="1307220"/>
                  </a:lnTo>
                  <a:lnTo>
                    <a:pt x="1093708" y="1283191"/>
                  </a:lnTo>
                  <a:lnTo>
                    <a:pt x="1130160" y="1256830"/>
                  </a:lnTo>
                  <a:lnTo>
                    <a:pt x="1164804" y="1228243"/>
                  </a:lnTo>
                  <a:lnTo>
                    <a:pt x="1197533" y="1197533"/>
                  </a:lnTo>
                  <a:lnTo>
                    <a:pt x="1228245" y="1164806"/>
                  </a:lnTo>
                  <a:lnTo>
                    <a:pt x="1256834" y="1130166"/>
                  </a:lnTo>
                  <a:lnTo>
                    <a:pt x="1283197" y="1093717"/>
                  </a:lnTo>
                  <a:lnTo>
                    <a:pt x="1307227" y="1055563"/>
                  </a:lnTo>
                  <a:lnTo>
                    <a:pt x="1328822" y="1015810"/>
                  </a:lnTo>
                  <a:lnTo>
                    <a:pt x="1347877" y="974562"/>
                  </a:lnTo>
                  <a:lnTo>
                    <a:pt x="1364287" y="931923"/>
                  </a:lnTo>
                  <a:lnTo>
                    <a:pt x="1377947" y="887997"/>
                  </a:lnTo>
                  <a:lnTo>
                    <a:pt x="1388754" y="842890"/>
                  </a:lnTo>
                  <a:lnTo>
                    <a:pt x="1396602" y="796705"/>
                  </a:lnTo>
                  <a:lnTo>
                    <a:pt x="1401388" y="749548"/>
                  </a:lnTo>
                  <a:lnTo>
                    <a:pt x="1403007" y="701522"/>
                  </a:lnTo>
                  <a:lnTo>
                    <a:pt x="1401388" y="653490"/>
                  </a:lnTo>
                  <a:lnTo>
                    <a:pt x="1396602" y="606327"/>
                  </a:lnTo>
                  <a:lnTo>
                    <a:pt x="1388754" y="560138"/>
                  </a:lnTo>
                  <a:lnTo>
                    <a:pt x="1377947" y="515026"/>
                  </a:lnTo>
                  <a:lnTo>
                    <a:pt x="1364287" y="471096"/>
                  </a:lnTo>
                  <a:lnTo>
                    <a:pt x="1347877" y="428453"/>
                  </a:lnTo>
                  <a:lnTo>
                    <a:pt x="1328822" y="387201"/>
                  </a:lnTo>
                  <a:lnTo>
                    <a:pt x="1307227" y="347445"/>
                  </a:lnTo>
                  <a:lnTo>
                    <a:pt x="1283197" y="309289"/>
                  </a:lnTo>
                  <a:lnTo>
                    <a:pt x="1256834" y="272838"/>
                  </a:lnTo>
                  <a:lnTo>
                    <a:pt x="1228245" y="238195"/>
                  </a:lnTo>
                  <a:lnTo>
                    <a:pt x="1197533" y="205466"/>
                  </a:lnTo>
                  <a:lnTo>
                    <a:pt x="1164804" y="174756"/>
                  </a:lnTo>
                  <a:lnTo>
                    <a:pt x="1130160" y="146167"/>
                  </a:lnTo>
                  <a:lnTo>
                    <a:pt x="1093708" y="119806"/>
                  </a:lnTo>
                  <a:lnTo>
                    <a:pt x="1055552" y="95775"/>
                  </a:lnTo>
                  <a:lnTo>
                    <a:pt x="1015795" y="74181"/>
                  </a:lnTo>
                  <a:lnTo>
                    <a:pt x="974542" y="55127"/>
                  </a:lnTo>
                  <a:lnTo>
                    <a:pt x="931899" y="38718"/>
                  </a:lnTo>
                  <a:lnTo>
                    <a:pt x="887969" y="25058"/>
                  </a:lnTo>
                  <a:lnTo>
                    <a:pt x="842856" y="14251"/>
                  </a:lnTo>
                  <a:lnTo>
                    <a:pt x="796666" y="6403"/>
                  </a:lnTo>
                  <a:lnTo>
                    <a:pt x="749503" y="1618"/>
                  </a:lnTo>
                  <a:lnTo>
                    <a:pt x="701471" y="0"/>
                  </a:lnTo>
                  <a:lnTo>
                    <a:pt x="653447" y="1618"/>
                  </a:lnTo>
                  <a:lnTo>
                    <a:pt x="606291" y="6403"/>
                  </a:lnTo>
                  <a:lnTo>
                    <a:pt x="560107" y="14251"/>
                  </a:lnTo>
                  <a:lnTo>
                    <a:pt x="515001" y="25058"/>
                  </a:lnTo>
                  <a:lnTo>
                    <a:pt x="471076" y="38718"/>
                  </a:lnTo>
                  <a:lnTo>
                    <a:pt x="428437" y="55127"/>
                  </a:lnTo>
                  <a:lnTo>
                    <a:pt x="387189" y="74181"/>
                  </a:lnTo>
                  <a:lnTo>
                    <a:pt x="347436" y="95775"/>
                  </a:lnTo>
                  <a:lnTo>
                    <a:pt x="309282" y="119806"/>
                  </a:lnTo>
                  <a:lnTo>
                    <a:pt x="272833" y="146167"/>
                  </a:lnTo>
                  <a:lnTo>
                    <a:pt x="238192" y="174756"/>
                  </a:lnTo>
                  <a:lnTo>
                    <a:pt x="205465" y="205466"/>
                  </a:lnTo>
                  <a:lnTo>
                    <a:pt x="174755" y="238195"/>
                  </a:lnTo>
                  <a:lnTo>
                    <a:pt x="146167" y="272838"/>
                  </a:lnTo>
                  <a:lnTo>
                    <a:pt x="119806" y="309289"/>
                  </a:lnTo>
                  <a:lnTo>
                    <a:pt x="95776" y="347445"/>
                  </a:lnTo>
                  <a:lnTo>
                    <a:pt x="74182" y="387201"/>
                  </a:lnTo>
                  <a:lnTo>
                    <a:pt x="55128" y="428453"/>
                  </a:lnTo>
                  <a:lnTo>
                    <a:pt x="38719" y="471096"/>
                  </a:lnTo>
                  <a:lnTo>
                    <a:pt x="25058" y="515026"/>
                  </a:lnTo>
                  <a:lnTo>
                    <a:pt x="14252" y="560138"/>
                  </a:lnTo>
                  <a:lnTo>
                    <a:pt x="6404" y="606327"/>
                  </a:lnTo>
                  <a:lnTo>
                    <a:pt x="1618" y="653490"/>
                  </a:lnTo>
                  <a:lnTo>
                    <a:pt x="0" y="701522"/>
                  </a:lnTo>
                  <a:lnTo>
                    <a:pt x="1618" y="749548"/>
                  </a:lnTo>
                  <a:lnTo>
                    <a:pt x="6404" y="796705"/>
                  </a:lnTo>
                  <a:lnTo>
                    <a:pt x="14252" y="842890"/>
                  </a:lnTo>
                  <a:lnTo>
                    <a:pt x="25058" y="887997"/>
                  </a:lnTo>
                  <a:lnTo>
                    <a:pt x="38719" y="931923"/>
                  </a:lnTo>
                  <a:lnTo>
                    <a:pt x="55128" y="974562"/>
                  </a:lnTo>
                  <a:lnTo>
                    <a:pt x="74182" y="1015810"/>
                  </a:lnTo>
                  <a:lnTo>
                    <a:pt x="95776" y="1055563"/>
                  </a:lnTo>
                  <a:lnTo>
                    <a:pt x="119806" y="1093717"/>
                  </a:lnTo>
                  <a:lnTo>
                    <a:pt x="146167" y="1130166"/>
                  </a:lnTo>
                  <a:lnTo>
                    <a:pt x="174755" y="1164806"/>
                  </a:lnTo>
                  <a:lnTo>
                    <a:pt x="205465" y="1197533"/>
                  </a:lnTo>
                  <a:lnTo>
                    <a:pt x="238192" y="1228243"/>
                  </a:lnTo>
                  <a:lnTo>
                    <a:pt x="272833" y="1256830"/>
                  </a:lnTo>
                  <a:lnTo>
                    <a:pt x="309282" y="1283191"/>
                  </a:lnTo>
                  <a:lnTo>
                    <a:pt x="347436" y="1307220"/>
                  </a:lnTo>
                  <a:lnTo>
                    <a:pt x="387189" y="1328814"/>
                  </a:lnTo>
                  <a:lnTo>
                    <a:pt x="428437" y="1347867"/>
                  </a:lnTo>
                  <a:lnTo>
                    <a:pt x="471076" y="1364276"/>
                  </a:lnTo>
                  <a:lnTo>
                    <a:pt x="515001" y="1377936"/>
                  </a:lnTo>
                  <a:lnTo>
                    <a:pt x="560107" y="1388742"/>
                  </a:lnTo>
                  <a:lnTo>
                    <a:pt x="606291" y="1396590"/>
                  </a:lnTo>
                  <a:lnTo>
                    <a:pt x="653447" y="1401376"/>
                  </a:lnTo>
                  <a:lnTo>
                    <a:pt x="701471" y="1402994"/>
                  </a:lnTo>
                  <a:close/>
                </a:path>
              </a:pathLst>
            </a:custGeom>
            <a:ln w="47376">
              <a:solidFill>
                <a:srgbClr val="1464A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sp>
          <p:nvSpPr>
            <p:cNvPr id="199" name="object 199"/>
            <p:cNvSpPr/>
            <p:nvPr/>
          </p:nvSpPr>
          <p:spPr>
            <a:xfrm>
              <a:off x="1677581" y="3672141"/>
              <a:ext cx="259715" cy="234315"/>
            </a:xfrm>
            <a:custGeom>
              <a:avLst/>
              <a:gdLst/>
              <a:ahLst/>
              <a:cxnLst/>
              <a:rect l="l" t="t" r="r" b="b"/>
              <a:pathLst>
                <a:path w="259714" h="234314">
                  <a:moveTo>
                    <a:pt x="259562" y="218935"/>
                  </a:moveTo>
                  <a:lnTo>
                    <a:pt x="259054" y="212471"/>
                  </a:lnTo>
                  <a:lnTo>
                    <a:pt x="256159" y="206667"/>
                  </a:lnTo>
                  <a:lnTo>
                    <a:pt x="251079" y="202247"/>
                  </a:lnTo>
                  <a:lnTo>
                    <a:pt x="146507" y="143306"/>
                  </a:lnTo>
                  <a:lnTo>
                    <a:pt x="146507" y="7581"/>
                  </a:lnTo>
                  <a:lnTo>
                    <a:pt x="138963" y="0"/>
                  </a:lnTo>
                  <a:lnTo>
                    <a:pt x="120256" y="0"/>
                  </a:lnTo>
                  <a:lnTo>
                    <a:pt x="112674" y="7581"/>
                  </a:lnTo>
                  <a:lnTo>
                    <a:pt x="112674" y="143319"/>
                  </a:lnTo>
                  <a:lnTo>
                    <a:pt x="8496" y="202298"/>
                  </a:lnTo>
                  <a:lnTo>
                    <a:pt x="3403" y="206692"/>
                  </a:lnTo>
                  <a:lnTo>
                    <a:pt x="508" y="212483"/>
                  </a:lnTo>
                  <a:lnTo>
                    <a:pt x="0" y="218935"/>
                  </a:lnTo>
                  <a:lnTo>
                    <a:pt x="2095" y="225323"/>
                  </a:lnTo>
                  <a:lnTo>
                    <a:pt x="5219" y="230822"/>
                  </a:lnTo>
                  <a:lnTo>
                    <a:pt x="10922" y="233895"/>
                  </a:lnTo>
                  <a:lnTo>
                    <a:pt x="16827" y="233895"/>
                  </a:lnTo>
                  <a:lnTo>
                    <a:pt x="19659" y="233895"/>
                  </a:lnTo>
                  <a:lnTo>
                    <a:pt x="22529" y="233210"/>
                  </a:lnTo>
                  <a:lnTo>
                    <a:pt x="129654" y="172580"/>
                  </a:lnTo>
                  <a:lnTo>
                    <a:pt x="237096" y="233210"/>
                  </a:lnTo>
                  <a:lnTo>
                    <a:pt x="239915" y="233895"/>
                  </a:lnTo>
                  <a:lnTo>
                    <a:pt x="242747" y="233895"/>
                  </a:lnTo>
                  <a:lnTo>
                    <a:pt x="248653" y="233895"/>
                  </a:lnTo>
                  <a:lnTo>
                    <a:pt x="254355" y="230822"/>
                  </a:lnTo>
                  <a:lnTo>
                    <a:pt x="257479" y="225323"/>
                  </a:lnTo>
                  <a:lnTo>
                    <a:pt x="259562" y="218935"/>
                  </a:lnTo>
                  <a:close/>
                </a:path>
              </a:pathLst>
            </a:custGeom>
            <a:solidFill>
              <a:srgbClr val="D8113C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sp>
          <p:nvSpPr>
            <p:cNvPr id="200" name="object 200"/>
            <p:cNvSpPr/>
            <p:nvPr/>
          </p:nvSpPr>
          <p:spPr>
            <a:xfrm>
              <a:off x="1613839" y="3319309"/>
              <a:ext cx="386715" cy="386715"/>
            </a:xfrm>
            <a:custGeom>
              <a:avLst/>
              <a:gdLst/>
              <a:ahLst/>
              <a:cxnLst/>
              <a:rect l="l" t="t" r="r" b="b"/>
              <a:pathLst>
                <a:path w="386714" h="386714">
                  <a:moveTo>
                    <a:pt x="386664" y="193332"/>
                  </a:moveTo>
                  <a:lnTo>
                    <a:pt x="381546" y="149059"/>
                  </a:lnTo>
                  <a:lnTo>
                    <a:pt x="366979" y="108381"/>
                  </a:lnTo>
                  <a:lnTo>
                    <a:pt x="352869" y="86220"/>
                  </a:lnTo>
                  <a:lnTo>
                    <a:pt x="352869" y="193332"/>
                  </a:lnTo>
                  <a:lnTo>
                    <a:pt x="344716" y="243700"/>
                  </a:lnTo>
                  <a:lnTo>
                    <a:pt x="322033" y="287477"/>
                  </a:lnTo>
                  <a:lnTo>
                    <a:pt x="295681" y="313817"/>
                  </a:lnTo>
                  <a:lnTo>
                    <a:pt x="273304" y="251625"/>
                  </a:lnTo>
                  <a:lnTo>
                    <a:pt x="266623" y="236550"/>
                  </a:lnTo>
                  <a:lnTo>
                    <a:pt x="266623" y="332828"/>
                  </a:lnTo>
                  <a:lnTo>
                    <a:pt x="243700" y="344690"/>
                  </a:lnTo>
                  <a:lnTo>
                    <a:pt x="193332" y="352831"/>
                  </a:lnTo>
                  <a:lnTo>
                    <a:pt x="142963" y="344690"/>
                  </a:lnTo>
                  <a:lnTo>
                    <a:pt x="120065" y="332841"/>
                  </a:lnTo>
                  <a:lnTo>
                    <a:pt x="145999" y="260502"/>
                  </a:lnTo>
                  <a:lnTo>
                    <a:pt x="183997" y="238772"/>
                  </a:lnTo>
                  <a:lnTo>
                    <a:pt x="202704" y="238772"/>
                  </a:lnTo>
                  <a:lnTo>
                    <a:pt x="213118" y="238772"/>
                  </a:lnTo>
                  <a:lnTo>
                    <a:pt x="222542" y="240372"/>
                  </a:lnTo>
                  <a:lnTo>
                    <a:pt x="230682" y="244843"/>
                  </a:lnTo>
                  <a:lnTo>
                    <a:pt x="236918" y="251714"/>
                  </a:lnTo>
                  <a:lnTo>
                    <a:pt x="240652" y="260502"/>
                  </a:lnTo>
                  <a:lnTo>
                    <a:pt x="266623" y="332828"/>
                  </a:lnTo>
                  <a:lnTo>
                    <a:pt x="266623" y="236550"/>
                  </a:lnTo>
                  <a:lnTo>
                    <a:pt x="264934" y="232727"/>
                  </a:lnTo>
                  <a:lnTo>
                    <a:pt x="251256" y="217982"/>
                  </a:lnTo>
                  <a:lnTo>
                    <a:pt x="233565" y="208407"/>
                  </a:lnTo>
                  <a:lnTo>
                    <a:pt x="216395" y="205549"/>
                  </a:lnTo>
                  <a:lnTo>
                    <a:pt x="221805" y="204444"/>
                  </a:lnTo>
                  <a:lnTo>
                    <a:pt x="245084" y="188760"/>
                  </a:lnTo>
                  <a:lnTo>
                    <a:pt x="253403" y="176415"/>
                  </a:lnTo>
                  <a:lnTo>
                    <a:pt x="260781" y="165493"/>
                  </a:lnTo>
                  <a:lnTo>
                    <a:pt x="266547" y="137020"/>
                  </a:lnTo>
                  <a:lnTo>
                    <a:pt x="260781" y="108559"/>
                  </a:lnTo>
                  <a:lnTo>
                    <a:pt x="253415" y="97637"/>
                  </a:lnTo>
                  <a:lnTo>
                    <a:pt x="245071" y="85280"/>
                  </a:lnTo>
                  <a:lnTo>
                    <a:pt x="232714" y="76949"/>
                  </a:lnTo>
                  <a:lnTo>
                    <a:pt x="232714" y="137020"/>
                  </a:lnTo>
                  <a:lnTo>
                    <a:pt x="229616" y="152349"/>
                  </a:lnTo>
                  <a:lnTo>
                    <a:pt x="221170" y="164871"/>
                  </a:lnTo>
                  <a:lnTo>
                    <a:pt x="208648" y="173316"/>
                  </a:lnTo>
                  <a:lnTo>
                    <a:pt x="193332" y="176415"/>
                  </a:lnTo>
                  <a:lnTo>
                    <a:pt x="178028" y="173316"/>
                  </a:lnTo>
                  <a:lnTo>
                    <a:pt x="165493" y="164871"/>
                  </a:lnTo>
                  <a:lnTo>
                    <a:pt x="157035" y="152349"/>
                  </a:lnTo>
                  <a:lnTo>
                    <a:pt x="153936" y="137020"/>
                  </a:lnTo>
                  <a:lnTo>
                    <a:pt x="157035" y="121704"/>
                  </a:lnTo>
                  <a:lnTo>
                    <a:pt x="165493" y="109181"/>
                  </a:lnTo>
                  <a:lnTo>
                    <a:pt x="178028" y="100736"/>
                  </a:lnTo>
                  <a:lnTo>
                    <a:pt x="193332" y="97637"/>
                  </a:lnTo>
                  <a:lnTo>
                    <a:pt x="208648" y="100736"/>
                  </a:lnTo>
                  <a:lnTo>
                    <a:pt x="221170" y="109181"/>
                  </a:lnTo>
                  <a:lnTo>
                    <a:pt x="229616" y="121704"/>
                  </a:lnTo>
                  <a:lnTo>
                    <a:pt x="232714" y="137020"/>
                  </a:lnTo>
                  <a:lnTo>
                    <a:pt x="232714" y="76949"/>
                  </a:lnTo>
                  <a:lnTo>
                    <a:pt x="221805" y="69570"/>
                  </a:lnTo>
                  <a:lnTo>
                    <a:pt x="193332" y="63804"/>
                  </a:lnTo>
                  <a:lnTo>
                    <a:pt x="164871" y="69570"/>
                  </a:lnTo>
                  <a:lnTo>
                    <a:pt x="141617" y="85280"/>
                  </a:lnTo>
                  <a:lnTo>
                    <a:pt x="125907" y="108559"/>
                  </a:lnTo>
                  <a:lnTo>
                    <a:pt x="120154" y="137020"/>
                  </a:lnTo>
                  <a:lnTo>
                    <a:pt x="125907" y="165493"/>
                  </a:lnTo>
                  <a:lnTo>
                    <a:pt x="141605" y="188760"/>
                  </a:lnTo>
                  <a:lnTo>
                    <a:pt x="164871" y="204444"/>
                  </a:lnTo>
                  <a:lnTo>
                    <a:pt x="170268" y="205549"/>
                  </a:lnTo>
                  <a:lnTo>
                    <a:pt x="153085" y="208419"/>
                  </a:lnTo>
                  <a:lnTo>
                    <a:pt x="135382" y="218020"/>
                  </a:lnTo>
                  <a:lnTo>
                    <a:pt x="121716" y="232778"/>
                  </a:lnTo>
                  <a:lnTo>
                    <a:pt x="113360" y="251675"/>
                  </a:lnTo>
                  <a:lnTo>
                    <a:pt x="90957" y="313804"/>
                  </a:lnTo>
                  <a:lnTo>
                    <a:pt x="64643" y="287477"/>
                  </a:lnTo>
                  <a:lnTo>
                    <a:pt x="41973" y="243700"/>
                  </a:lnTo>
                  <a:lnTo>
                    <a:pt x="33832" y="193332"/>
                  </a:lnTo>
                  <a:lnTo>
                    <a:pt x="41973" y="142951"/>
                  </a:lnTo>
                  <a:lnTo>
                    <a:pt x="64643" y="99161"/>
                  </a:lnTo>
                  <a:lnTo>
                    <a:pt x="99187" y="64604"/>
                  </a:lnTo>
                  <a:lnTo>
                    <a:pt x="142963" y="41935"/>
                  </a:lnTo>
                  <a:lnTo>
                    <a:pt x="193332" y="33782"/>
                  </a:lnTo>
                  <a:lnTo>
                    <a:pt x="243700" y="41935"/>
                  </a:lnTo>
                  <a:lnTo>
                    <a:pt x="287477" y="64604"/>
                  </a:lnTo>
                  <a:lnTo>
                    <a:pt x="322033" y="99161"/>
                  </a:lnTo>
                  <a:lnTo>
                    <a:pt x="344716" y="142951"/>
                  </a:lnTo>
                  <a:lnTo>
                    <a:pt x="352869" y="193332"/>
                  </a:lnTo>
                  <a:lnTo>
                    <a:pt x="352869" y="86220"/>
                  </a:lnTo>
                  <a:lnTo>
                    <a:pt x="314172" y="42532"/>
                  </a:lnTo>
                  <a:lnTo>
                    <a:pt x="278269" y="19685"/>
                  </a:lnTo>
                  <a:lnTo>
                    <a:pt x="237604" y="5118"/>
                  </a:lnTo>
                  <a:lnTo>
                    <a:pt x="193332" y="0"/>
                  </a:lnTo>
                  <a:lnTo>
                    <a:pt x="149047" y="5118"/>
                  </a:lnTo>
                  <a:lnTo>
                    <a:pt x="108369" y="19685"/>
                  </a:lnTo>
                  <a:lnTo>
                    <a:pt x="72478" y="42532"/>
                  </a:lnTo>
                  <a:lnTo>
                    <a:pt x="42519" y="72491"/>
                  </a:lnTo>
                  <a:lnTo>
                    <a:pt x="19672" y="108381"/>
                  </a:lnTo>
                  <a:lnTo>
                    <a:pt x="5105" y="149059"/>
                  </a:lnTo>
                  <a:lnTo>
                    <a:pt x="0" y="193332"/>
                  </a:lnTo>
                  <a:lnTo>
                    <a:pt x="5105" y="237617"/>
                  </a:lnTo>
                  <a:lnTo>
                    <a:pt x="19672" y="278282"/>
                  </a:lnTo>
                  <a:lnTo>
                    <a:pt x="42519" y="314185"/>
                  </a:lnTo>
                  <a:lnTo>
                    <a:pt x="72478" y="344144"/>
                  </a:lnTo>
                  <a:lnTo>
                    <a:pt x="108369" y="366991"/>
                  </a:lnTo>
                  <a:lnTo>
                    <a:pt x="149047" y="381558"/>
                  </a:lnTo>
                  <a:lnTo>
                    <a:pt x="193332" y="386664"/>
                  </a:lnTo>
                  <a:lnTo>
                    <a:pt x="237604" y="381558"/>
                  </a:lnTo>
                  <a:lnTo>
                    <a:pt x="278269" y="366991"/>
                  </a:lnTo>
                  <a:lnTo>
                    <a:pt x="300507" y="352831"/>
                  </a:lnTo>
                  <a:lnTo>
                    <a:pt x="314172" y="344144"/>
                  </a:lnTo>
                  <a:lnTo>
                    <a:pt x="344131" y="314185"/>
                  </a:lnTo>
                  <a:lnTo>
                    <a:pt x="366979" y="278282"/>
                  </a:lnTo>
                  <a:lnTo>
                    <a:pt x="381546" y="237617"/>
                  </a:lnTo>
                  <a:lnTo>
                    <a:pt x="386664" y="193332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pic>
          <p:nvPicPr>
            <p:cNvPr id="201" name="object 201"/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1447806" y="3872204"/>
              <a:ext cx="221518" cy="293293"/>
            </a:xfrm>
            <a:prstGeom prst="rect">
              <a:avLst/>
            </a:prstGeom>
          </p:spPr>
        </p:pic>
        <p:sp>
          <p:nvSpPr>
            <p:cNvPr id="202" name="object 202"/>
            <p:cNvSpPr/>
            <p:nvPr/>
          </p:nvSpPr>
          <p:spPr>
            <a:xfrm>
              <a:off x="1365199" y="3808412"/>
              <a:ext cx="386715" cy="386715"/>
            </a:xfrm>
            <a:custGeom>
              <a:avLst/>
              <a:gdLst/>
              <a:ahLst/>
              <a:cxnLst/>
              <a:rect l="l" t="t" r="r" b="b"/>
              <a:pathLst>
                <a:path w="386714" h="386714">
                  <a:moveTo>
                    <a:pt x="193382" y="386651"/>
                  </a:moveTo>
                  <a:lnTo>
                    <a:pt x="149100" y="381537"/>
                  </a:lnTo>
                  <a:lnTo>
                    <a:pt x="108419" y="366973"/>
                  </a:lnTo>
                  <a:lnTo>
                    <a:pt x="72509" y="344129"/>
                  </a:lnTo>
                  <a:lnTo>
                    <a:pt x="42542" y="314174"/>
                  </a:lnTo>
                  <a:lnTo>
                    <a:pt x="19688" y="278277"/>
                  </a:lnTo>
                  <a:lnTo>
                    <a:pt x="5117" y="237606"/>
                  </a:lnTo>
                  <a:lnTo>
                    <a:pt x="0" y="193332"/>
                  </a:lnTo>
                  <a:lnTo>
                    <a:pt x="5117" y="149052"/>
                  </a:lnTo>
                  <a:lnTo>
                    <a:pt x="19688" y="108378"/>
                  </a:lnTo>
                  <a:lnTo>
                    <a:pt x="42542" y="72479"/>
                  </a:lnTo>
                  <a:lnTo>
                    <a:pt x="72509" y="42522"/>
                  </a:lnTo>
                  <a:lnTo>
                    <a:pt x="108419" y="19678"/>
                  </a:lnTo>
                  <a:lnTo>
                    <a:pt x="149100" y="5114"/>
                  </a:lnTo>
                  <a:lnTo>
                    <a:pt x="193382" y="0"/>
                  </a:lnTo>
                  <a:lnTo>
                    <a:pt x="237657" y="5114"/>
                  </a:lnTo>
                  <a:lnTo>
                    <a:pt x="278328" y="19678"/>
                  </a:lnTo>
                  <a:lnTo>
                    <a:pt x="300490" y="33782"/>
                  </a:lnTo>
                  <a:lnTo>
                    <a:pt x="193382" y="33782"/>
                  </a:lnTo>
                  <a:lnTo>
                    <a:pt x="143012" y="41931"/>
                  </a:lnTo>
                  <a:lnTo>
                    <a:pt x="99222" y="64611"/>
                  </a:lnTo>
                  <a:lnTo>
                    <a:pt x="64661" y="99171"/>
                  </a:lnTo>
                  <a:lnTo>
                    <a:pt x="41981" y="142962"/>
                  </a:lnTo>
                  <a:lnTo>
                    <a:pt x="33832" y="193332"/>
                  </a:lnTo>
                  <a:lnTo>
                    <a:pt x="41981" y="243690"/>
                  </a:lnTo>
                  <a:lnTo>
                    <a:pt x="64661" y="287464"/>
                  </a:lnTo>
                  <a:lnTo>
                    <a:pt x="99222" y="322008"/>
                  </a:lnTo>
                  <a:lnTo>
                    <a:pt x="143012" y="344675"/>
                  </a:lnTo>
                  <a:lnTo>
                    <a:pt x="193382" y="352818"/>
                  </a:lnTo>
                  <a:lnTo>
                    <a:pt x="300571" y="352818"/>
                  </a:lnTo>
                  <a:lnTo>
                    <a:pt x="278328" y="366973"/>
                  </a:lnTo>
                  <a:lnTo>
                    <a:pt x="237657" y="381537"/>
                  </a:lnTo>
                  <a:lnTo>
                    <a:pt x="193382" y="386651"/>
                  </a:lnTo>
                  <a:close/>
                </a:path>
                <a:path w="386714" h="386714">
                  <a:moveTo>
                    <a:pt x="300571" y="352818"/>
                  </a:moveTo>
                  <a:lnTo>
                    <a:pt x="193382" y="352818"/>
                  </a:lnTo>
                  <a:lnTo>
                    <a:pt x="243741" y="344675"/>
                  </a:lnTo>
                  <a:lnTo>
                    <a:pt x="287515" y="322008"/>
                  </a:lnTo>
                  <a:lnTo>
                    <a:pt x="322059" y="287464"/>
                  </a:lnTo>
                  <a:lnTo>
                    <a:pt x="344725" y="243690"/>
                  </a:lnTo>
                  <a:lnTo>
                    <a:pt x="352869" y="193332"/>
                  </a:lnTo>
                  <a:lnTo>
                    <a:pt x="344725" y="142962"/>
                  </a:lnTo>
                  <a:lnTo>
                    <a:pt x="322059" y="99171"/>
                  </a:lnTo>
                  <a:lnTo>
                    <a:pt x="287515" y="64611"/>
                  </a:lnTo>
                  <a:lnTo>
                    <a:pt x="243741" y="41931"/>
                  </a:lnTo>
                  <a:lnTo>
                    <a:pt x="193382" y="33782"/>
                  </a:lnTo>
                  <a:lnTo>
                    <a:pt x="300490" y="33782"/>
                  </a:lnTo>
                  <a:lnTo>
                    <a:pt x="344180" y="72479"/>
                  </a:lnTo>
                  <a:lnTo>
                    <a:pt x="367024" y="108378"/>
                  </a:lnTo>
                  <a:lnTo>
                    <a:pt x="381588" y="149052"/>
                  </a:lnTo>
                  <a:lnTo>
                    <a:pt x="386702" y="193332"/>
                  </a:lnTo>
                  <a:lnTo>
                    <a:pt x="381588" y="237606"/>
                  </a:lnTo>
                  <a:lnTo>
                    <a:pt x="367024" y="278277"/>
                  </a:lnTo>
                  <a:lnTo>
                    <a:pt x="344180" y="314174"/>
                  </a:lnTo>
                  <a:lnTo>
                    <a:pt x="314225" y="344129"/>
                  </a:lnTo>
                  <a:lnTo>
                    <a:pt x="300571" y="352818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pic>
          <p:nvPicPr>
            <p:cNvPr id="203" name="object 203"/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1945390" y="3872204"/>
              <a:ext cx="221541" cy="293293"/>
            </a:xfrm>
            <a:prstGeom prst="rect">
              <a:avLst/>
            </a:prstGeom>
          </p:spPr>
        </p:pic>
        <p:sp>
          <p:nvSpPr>
            <p:cNvPr id="204" name="object 204"/>
            <p:cNvSpPr/>
            <p:nvPr/>
          </p:nvSpPr>
          <p:spPr>
            <a:xfrm>
              <a:off x="1862836" y="3808412"/>
              <a:ext cx="386715" cy="386715"/>
            </a:xfrm>
            <a:custGeom>
              <a:avLst/>
              <a:gdLst/>
              <a:ahLst/>
              <a:cxnLst/>
              <a:rect l="l" t="t" r="r" b="b"/>
              <a:pathLst>
                <a:path w="386714" h="386714">
                  <a:moveTo>
                    <a:pt x="193319" y="386651"/>
                  </a:moveTo>
                  <a:lnTo>
                    <a:pt x="149044" y="381537"/>
                  </a:lnTo>
                  <a:lnTo>
                    <a:pt x="108373" y="366973"/>
                  </a:lnTo>
                  <a:lnTo>
                    <a:pt x="72476" y="344129"/>
                  </a:lnTo>
                  <a:lnTo>
                    <a:pt x="42521" y="314174"/>
                  </a:lnTo>
                  <a:lnTo>
                    <a:pt x="19677" y="278277"/>
                  </a:lnTo>
                  <a:lnTo>
                    <a:pt x="5114" y="237606"/>
                  </a:lnTo>
                  <a:lnTo>
                    <a:pt x="0" y="193332"/>
                  </a:lnTo>
                  <a:lnTo>
                    <a:pt x="5114" y="149052"/>
                  </a:lnTo>
                  <a:lnTo>
                    <a:pt x="19677" y="108378"/>
                  </a:lnTo>
                  <a:lnTo>
                    <a:pt x="42521" y="72479"/>
                  </a:lnTo>
                  <a:lnTo>
                    <a:pt x="72476" y="42522"/>
                  </a:lnTo>
                  <a:lnTo>
                    <a:pt x="108373" y="19678"/>
                  </a:lnTo>
                  <a:lnTo>
                    <a:pt x="149044" y="5114"/>
                  </a:lnTo>
                  <a:lnTo>
                    <a:pt x="193319" y="0"/>
                  </a:lnTo>
                  <a:lnTo>
                    <a:pt x="237598" y="5114"/>
                  </a:lnTo>
                  <a:lnTo>
                    <a:pt x="278272" y="19678"/>
                  </a:lnTo>
                  <a:lnTo>
                    <a:pt x="300436" y="33782"/>
                  </a:lnTo>
                  <a:lnTo>
                    <a:pt x="193319" y="33782"/>
                  </a:lnTo>
                  <a:lnTo>
                    <a:pt x="142955" y="41931"/>
                  </a:lnTo>
                  <a:lnTo>
                    <a:pt x="99168" y="64611"/>
                  </a:lnTo>
                  <a:lnTo>
                    <a:pt x="64610" y="99171"/>
                  </a:lnTo>
                  <a:lnTo>
                    <a:pt x="41930" y="142962"/>
                  </a:lnTo>
                  <a:lnTo>
                    <a:pt x="33781" y="193332"/>
                  </a:lnTo>
                  <a:lnTo>
                    <a:pt x="41930" y="243690"/>
                  </a:lnTo>
                  <a:lnTo>
                    <a:pt x="64610" y="287464"/>
                  </a:lnTo>
                  <a:lnTo>
                    <a:pt x="99168" y="322008"/>
                  </a:lnTo>
                  <a:lnTo>
                    <a:pt x="142955" y="344675"/>
                  </a:lnTo>
                  <a:lnTo>
                    <a:pt x="193319" y="352818"/>
                  </a:lnTo>
                  <a:lnTo>
                    <a:pt x="300517" y="352818"/>
                  </a:lnTo>
                  <a:lnTo>
                    <a:pt x="278272" y="366973"/>
                  </a:lnTo>
                  <a:lnTo>
                    <a:pt x="237598" y="381537"/>
                  </a:lnTo>
                  <a:lnTo>
                    <a:pt x="193319" y="386651"/>
                  </a:lnTo>
                  <a:close/>
                </a:path>
                <a:path w="386714" h="386714">
                  <a:moveTo>
                    <a:pt x="300517" y="352818"/>
                  </a:moveTo>
                  <a:lnTo>
                    <a:pt x="193319" y="352818"/>
                  </a:lnTo>
                  <a:lnTo>
                    <a:pt x="243684" y="344675"/>
                  </a:lnTo>
                  <a:lnTo>
                    <a:pt x="287461" y="322008"/>
                  </a:lnTo>
                  <a:lnTo>
                    <a:pt x="322007" y="287464"/>
                  </a:lnTo>
                  <a:lnTo>
                    <a:pt x="344674" y="243690"/>
                  </a:lnTo>
                  <a:lnTo>
                    <a:pt x="352818" y="193332"/>
                  </a:lnTo>
                  <a:lnTo>
                    <a:pt x="344674" y="142962"/>
                  </a:lnTo>
                  <a:lnTo>
                    <a:pt x="322007" y="99171"/>
                  </a:lnTo>
                  <a:lnTo>
                    <a:pt x="287461" y="64611"/>
                  </a:lnTo>
                  <a:lnTo>
                    <a:pt x="243684" y="41931"/>
                  </a:lnTo>
                  <a:lnTo>
                    <a:pt x="193319" y="33782"/>
                  </a:lnTo>
                  <a:lnTo>
                    <a:pt x="300436" y="33782"/>
                  </a:lnTo>
                  <a:lnTo>
                    <a:pt x="344128" y="72479"/>
                  </a:lnTo>
                  <a:lnTo>
                    <a:pt x="366973" y="108378"/>
                  </a:lnTo>
                  <a:lnTo>
                    <a:pt x="381537" y="149052"/>
                  </a:lnTo>
                  <a:lnTo>
                    <a:pt x="386651" y="193332"/>
                  </a:lnTo>
                  <a:lnTo>
                    <a:pt x="381537" y="237606"/>
                  </a:lnTo>
                  <a:lnTo>
                    <a:pt x="366973" y="278277"/>
                  </a:lnTo>
                  <a:lnTo>
                    <a:pt x="344128" y="314174"/>
                  </a:lnTo>
                  <a:lnTo>
                    <a:pt x="314172" y="344129"/>
                  </a:lnTo>
                  <a:lnTo>
                    <a:pt x="300517" y="352818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pic>
          <p:nvPicPr>
            <p:cNvPr id="205" name="object 205"/>
            <p:cNvPicPr/>
            <p:nvPr/>
          </p:nvPicPr>
          <p:blipFill>
            <a:blip r:embed="rId191" cstate="print"/>
            <a:stretch>
              <a:fillRect/>
            </a:stretch>
          </p:blipFill>
          <p:spPr>
            <a:xfrm>
              <a:off x="3214141" y="80860"/>
              <a:ext cx="419646" cy="7386192"/>
            </a:xfrm>
            <a:prstGeom prst="rect">
              <a:avLst/>
            </a:prstGeom>
          </p:spPr>
        </p:pic>
        <p:sp>
          <p:nvSpPr>
            <p:cNvPr id="206" name="object 206"/>
            <p:cNvSpPr/>
            <p:nvPr/>
          </p:nvSpPr>
          <p:spPr>
            <a:xfrm>
              <a:off x="1383855" y="2140000"/>
              <a:ext cx="866140" cy="331470"/>
            </a:xfrm>
            <a:custGeom>
              <a:avLst/>
              <a:gdLst/>
              <a:ahLst/>
              <a:cxnLst/>
              <a:rect l="l" t="t" r="r" b="b"/>
              <a:pathLst>
                <a:path w="866139" h="331469">
                  <a:moveTo>
                    <a:pt x="865632" y="305193"/>
                  </a:moveTo>
                  <a:lnTo>
                    <a:pt x="858583" y="297700"/>
                  </a:lnTo>
                  <a:lnTo>
                    <a:pt x="794004" y="297700"/>
                  </a:lnTo>
                  <a:lnTo>
                    <a:pt x="765276" y="213664"/>
                  </a:lnTo>
                  <a:lnTo>
                    <a:pt x="760437" y="202107"/>
                  </a:lnTo>
                  <a:lnTo>
                    <a:pt x="760437" y="297700"/>
                  </a:lnTo>
                  <a:lnTo>
                    <a:pt x="599490" y="297700"/>
                  </a:lnTo>
                  <a:lnTo>
                    <a:pt x="626364" y="222453"/>
                  </a:lnTo>
                  <a:lnTo>
                    <a:pt x="659003" y="195262"/>
                  </a:lnTo>
                  <a:lnTo>
                    <a:pt x="671804" y="195262"/>
                  </a:lnTo>
                  <a:lnTo>
                    <a:pt x="702170" y="195313"/>
                  </a:lnTo>
                  <a:lnTo>
                    <a:pt x="734758" y="222351"/>
                  </a:lnTo>
                  <a:lnTo>
                    <a:pt x="760437" y="297700"/>
                  </a:lnTo>
                  <a:lnTo>
                    <a:pt x="760437" y="202107"/>
                  </a:lnTo>
                  <a:lnTo>
                    <a:pt x="756526" y="192760"/>
                  </a:lnTo>
                  <a:lnTo>
                    <a:pt x="742200" y="176453"/>
                  </a:lnTo>
                  <a:lnTo>
                    <a:pt x="723633" y="165862"/>
                  </a:lnTo>
                  <a:lnTo>
                    <a:pt x="702170" y="162077"/>
                  </a:lnTo>
                  <a:lnTo>
                    <a:pt x="689356" y="162077"/>
                  </a:lnTo>
                  <a:lnTo>
                    <a:pt x="683158" y="161975"/>
                  </a:lnTo>
                  <a:lnTo>
                    <a:pt x="710603" y="156133"/>
                  </a:lnTo>
                  <a:lnTo>
                    <a:pt x="735139" y="138696"/>
                  </a:lnTo>
                  <a:lnTo>
                    <a:pt x="741197" y="129235"/>
                  </a:lnTo>
                  <a:lnTo>
                    <a:pt x="751700" y="112864"/>
                  </a:lnTo>
                  <a:lnTo>
                    <a:pt x="757783" y="81254"/>
                  </a:lnTo>
                  <a:lnTo>
                    <a:pt x="751700" y="49669"/>
                  </a:lnTo>
                  <a:lnTo>
                    <a:pt x="741197" y="33286"/>
                  </a:lnTo>
                  <a:lnTo>
                    <a:pt x="735139" y="23837"/>
                  </a:lnTo>
                  <a:lnTo>
                    <a:pt x="726186" y="17475"/>
                  </a:lnTo>
                  <a:lnTo>
                    <a:pt x="726186" y="81254"/>
                  </a:lnTo>
                  <a:lnTo>
                    <a:pt x="722579" y="99936"/>
                  </a:lnTo>
                  <a:lnTo>
                    <a:pt x="712800" y="115189"/>
                  </a:lnTo>
                  <a:lnTo>
                    <a:pt x="698296" y="125476"/>
                  </a:lnTo>
                  <a:lnTo>
                    <a:pt x="680593" y="129235"/>
                  </a:lnTo>
                  <a:lnTo>
                    <a:pt x="662851" y="125476"/>
                  </a:lnTo>
                  <a:lnTo>
                    <a:pt x="648360" y="115189"/>
                  </a:lnTo>
                  <a:lnTo>
                    <a:pt x="638581" y="99936"/>
                  </a:lnTo>
                  <a:lnTo>
                    <a:pt x="635000" y="81254"/>
                  </a:lnTo>
                  <a:lnTo>
                    <a:pt x="638581" y="62611"/>
                  </a:lnTo>
                  <a:lnTo>
                    <a:pt x="648360" y="47358"/>
                  </a:lnTo>
                  <a:lnTo>
                    <a:pt x="662851" y="37071"/>
                  </a:lnTo>
                  <a:lnTo>
                    <a:pt x="680593" y="33286"/>
                  </a:lnTo>
                  <a:lnTo>
                    <a:pt x="698296" y="37071"/>
                  </a:lnTo>
                  <a:lnTo>
                    <a:pt x="712800" y="47358"/>
                  </a:lnTo>
                  <a:lnTo>
                    <a:pt x="722579" y="62611"/>
                  </a:lnTo>
                  <a:lnTo>
                    <a:pt x="726186" y="81254"/>
                  </a:lnTo>
                  <a:lnTo>
                    <a:pt x="726186" y="17475"/>
                  </a:lnTo>
                  <a:lnTo>
                    <a:pt x="710603" y="6400"/>
                  </a:lnTo>
                  <a:lnTo>
                    <a:pt x="680593" y="0"/>
                  </a:lnTo>
                  <a:lnTo>
                    <a:pt x="650544" y="6400"/>
                  </a:lnTo>
                  <a:lnTo>
                    <a:pt x="626008" y="23837"/>
                  </a:lnTo>
                  <a:lnTo>
                    <a:pt x="609460" y="49669"/>
                  </a:lnTo>
                  <a:lnTo>
                    <a:pt x="603402" y="81254"/>
                  </a:lnTo>
                  <a:lnTo>
                    <a:pt x="609460" y="112864"/>
                  </a:lnTo>
                  <a:lnTo>
                    <a:pt x="626008" y="138696"/>
                  </a:lnTo>
                  <a:lnTo>
                    <a:pt x="650544" y="156133"/>
                  </a:lnTo>
                  <a:lnTo>
                    <a:pt x="678014" y="161975"/>
                  </a:lnTo>
                  <a:lnTo>
                    <a:pt x="659003" y="161975"/>
                  </a:lnTo>
                  <a:lnTo>
                    <a:pt x="619036" y="176377"/>
                  </a:lnTo>
                  <a:lnTo>
                    <a:pt x="595858" y="213563"/>
                  </a:lnTo>
                  <a:lnTo>
                    <a:pt x="565696" y="297700"/>
                  </a:lnTo>
                  <a:lnTo>
                    <a:pt x="7086" y="297700"/>
                  </a:lnTo>
                  <a:lnTo>
                    <a:pt x="0" y="305193"/>
                  </a:lnTo>
                  <a:lnTo>
                    <a:pt x="0" y="323545"/>
                  </a:lnTo>
                  <a:lnTo>
                    <a:pt x="7086" y="330987"/>
                  </a:lnTo>
                  <a:lnTo>
                    <a:pt x="574776" y="330987"/>
                  </a:lnTo>
                  <a:lnTo>
                    <a:pt x="576656" y="330987"/>
                  </a:lnTo>
                  <a:lnTo>
                    <a:pt x="583057" y="330987"/>
                  </a:lnTo>
                  <a:lnTo>
                    <a:pt x="776325" y="330987"/>
                  </a:lnTo>
                  <a:lnTo>
                    <a:pt x="776478" y="331089"/>
                  </a:lnTo>
                  <a:lnTo>
                    <a:pt x="782929" y="331089"/>
                  </a:lnTo>
                  <a:lnTo>
                    <a:pt x="784720" y="331089"/>
                  </a:lnTo>
                  <a:lnTo>
                    <a:pt x="785253" y="330987"/>
                  </a:lnTo>
                  <a:lnTo>
                    <a:pt x="849858" y="330987"/>
                  </a:lnTo>
                  <a:lnTo>
                    <a:pt x="858583" y="330987"/>
                  </a:lnTo>
                  <a:lnTo>
                    <a:pt x="865632" y="323545"/>
                  </a:lnTo>
                  <a:lnTo>
                    <a:pt x="865632" y="305193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pic>
          <p:nvPicPr>
            <p:cNvPr id="207" name="object 207"/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1695771" y="1562353"/>
              <a:ext cx="232477" cy="331089"/>
            </a:xfrm>
            <a:prstGeom prst="rect">
              <a:avLst/>
            </a:prstGeom>
          </p:spPr>
        </p:pic>
        <p:sp>
          <p:nvSpPr>
            <p:cNvPr id="208" name="object 208"/>
            <p:cNvSpPr/>
            <p:nvPr/>
          </p:nvSpPr>
          <p:spPr>
            <a:xfrm>
              <a:off x="1449641" y="2140000"/>
              <a:ext cx="478790" cy="331470"/>
            </a:xfrm>
            <a:custGeom>
              <a:avLst/>
              <a:gdLst/>
              <a:ahLst/>
              <a:cxnLst/>
              <a:rect l="l" t="t" r="r" b="b"/>
              <a:pathLst>
                <a:path w="478789" h="331469">
                  <a:moveTo>
                    <a:pt x="236156" y="315302"/>
                  </a:moveTo>
                  <a:lnTo>
                    <a:pt x="202946" y="213715"/>
                  </a:lnTo>
                  <a:lnTo>
                    <a:pt x="179781" y="176415"/>
                  </a:lnTo>
                  <a:lnTo>
                    <a:pt x="139738" y="161975"/>
                  </a:lnTo>
                  <a:lnTo>
                    <a:pt x="120764" y="161975"/>
                  </a:lnTo>
                  <a:lnTo>
                    <a:pt x="148221" y="156133"/>
                  </a:lnTo>
                  <a:lnTo>
                    <a:pt x="172770" y="138696"/>
                  </a:lnTo>
                  <a:lnTo>
                    <a:pt x="178828" y="129235"/>
                  </a:lnTo>
                  <a:lnTo>
                    <a:pt x="189318" y="112864"/>
                  </a:lnTo>
                  <a:lnTo>
                    <a:pt x="195402" y="81254"/>
                  </a:lnTo>
                  <a:lnTo>
                    <a:pt x="189318" y="49669"/>
                  </a:lnTo>
                  <a:lnTo>
                    <a:pt x="178828" y="33286"/>
                  </a:lnTo>
                  <a:lnTo>
                    <a:pt x="172770" y="23837"/>
                  </a:lnTo>
                  <a:lnTo>
                    <a:pt x="163753" y="17437"/>
                  </a:lnTo>
                  <a:lnTo>
                    <a:pt x="163753" y="81254"/>
                  </a:lnTo>
                  <a:lnTo>
                    <a:pt x="160159" y="99936"/>
                  </a:lnTo>
                  <a:lnTo>
                    <a:pt x="150393" y="115189"/>
                  </a:lnTo>
                  <a:lnTo>
                    <a:pt x="135915" y="125476"/>
                  </a:lnTo>
                  <a:lnTo>
                    <a:pt x="118211" y="129235"/>
                  </a:lnTo>
                  <a:lnTo>
                    <a:pt x="100469" y="125476"/>
                  </a:lnTo>
                  <a:lnTo>
                    <a:pt x="85979" y="115189"/>
                  </a:lnTo>
                  <a:lnTo>
                    <a:pt x="76200" y="99936"/>
                  </a:lnTo>
                  <a:lnTo>
                    <a:pt x="72618" y="81254"/>
                  </a:lnTo>
                  <a:lnTo>
                    <a:pt x="76200" y="62611"/>
                  </a:lnTo>
                  <a:lnTo>
                    <a:pt x="85979" y="47358"/>
                  </a:lnTo>
                  <a:lnTo>
                    <a:pt x="100469" y="37071"/>
                  </a:lnTo>
                  <a:lnTo>
                    <a:pt x="118211" y="33286"/>
                  </a:lnTo>
                  <a:lnTo>
                    <a:pt x="135915" y="37071"/>
                  </a:lnTo>
                  <a:lnTo>
                    <a:pt x="150393" y="47358"/>
                  </a:lnTo>
                  <a:lnTo>
                    <a:pt x="160159" y="62611"/>
                  </a:lnTo>
                  <a:lnTo>
                    <a:pt x="163753" y="81254"/>
                  </a:lnTo>
                  <a:lnTo>
                    <a:pt x="163753" y="17437"/>
                  </a:lnTo>
                  <a:lnTo>
                    <a:pt x="148221" y="6400"/>
                  </a:lnTo>
                  <a:lnTo>
                    <a:pt x="118211" y="0"/>
                  </a:lnTo>
                  <a:lnTo>
                    <a:pt x="88163" y="6400"/>
                  </a:lnTo>
                  <a:lnTo>
                    <a:pt x="63601" y="23837"/>
                  </a:lnTo>
                  <a:lnTo>
                    <a:pt x="47040" y="49669"/>
                  </a:lnTo>
                  <a:lnTo>
                    <a:pt x="40970" y="81254"/>
                  </a:lnTo>
                  <a:lnTo>
                    <a:pt x="47040" y="112864"/>
                  </a:lnTo>
                  <a:lnTo>
                    <a:pt x="63601" y="138696"/>
                  </a:lnTo>
                  <a:lnTo>
                    <a:pt x="88163" y="156133"/>
                  </a:lnTo>
                  <a:lnTo>
                    <a:pt x="115633" y="161975"/>
                  </a:lnTo>
                  <a:lnTo>
                    <a:pt x="109486" y="161975"/>
                  </a:lnTo>
                  <a:lnTo>
                    <a:pt x="96583" y="162077"/>
                  </a:lnTo>
                  <a:lnTo>
                    <a:pt x="75133" y="165862"/>
                  </a:lnTo>
                  <a:lnTo>
                    <a:pt x="42227" y="192760"/>
                  </a:lnTo>
                  <a:lnTo>
                    <a:pt x="939" y="308813"/>
                  </a:lnTo>
                  <a:lnTo>
                    <a:pt x="0" y="315353"/>
                  </a:lnTo>
                  <a:lnTo>
                    <a:pt x="1485" y="321551"/>
                  </a:lnTo>
                  <a:lnTo>
                    <a:pt x="5067" y="326694"/>
                  </a:lnTo>
                  <a:lnTo>
                    <a:pt x="10464" y="330098"/>
                  </a:lnTo>
                  <a:lnTo>
                    <a:pt x="12242" y="330746"/>
                  </a:lnTo>
                  <a:lnTo>
                    <a:pt x="14033" y="331089"/>
                  </a:lnTo>
                  <a:lnTo>
                    <a:pt x="15824" y="331089"/>
                  </a:lnTo>
                  <a:lnTo>
                    <a:pt x="22313" y="331089"/>
                  </a:lnTo>
                  <a:lnTo>
                    <a:pt x="28371" y="326872"/>
                  </a:lnTo>
                  <a:lnTo>
                    <a:pt x="63995" y="222351"/>
                  </a:lnTo>
                  <a:lnTo>
                    <a:pt x="68427" y="211416"/>
                  </a:lnTo>
                  <a:lnTo>
                    <a:pt x="75819" y="202869"/>
                  </a:lnTo>
                  <a:lnTo>
                    <a:pt x="85445" y="197307"/>
                  </a:lnTo>
                  <a:lnTo>
                    <a:pt x="96583" y="195313"/>
                  </a:lnTo>
                  <a:lnTo>
                    <a:pt x="126949" y="195313"/>
                  </a:lnTo>
                  <a:lnTo>
                    <a:pt x="139738" y="195262"/>
                  </a:lnTo>
                  <a:lnTo>
                    <a:pt x="150901" y="197269"/>
                  </a:lnTo>
                  <a:lnTo>
                    <a:pt x="160553" y="202857"/>
                  </a:lnTo>
                  <a:lnTo>
                    <a:pt x="167970" y="211455"/>
                  </a:lnTo>
                  <a:lnTo>
                    <a:pt x="172440" y="222453"/>
                  </a:lnTo>
                  <a:lnTo>
                    <a:pt x="207810" y="326771"/>
                  </a:lnTo>
                  <a:lnTo>
                    <a:pt x="213906" y="330987"/>
                  </a:lnTo>
                  <a:lnTo>
                    <a:pt x="220408" y="330987"/>
                  </a:lnTo>
                  <a:lnTo>
                    <a:pt x="222148" y="330987"/>
                  </a:lnTo>
                  <a:lnTo>
                    <a:pt x="223926" y="330695"/>
                  </a:lnTo>
                  <a:lnTo>
                    <a:pt x="225717" y="330047"/>
                  </a:lnTo>
                  <a:lnTo>
                    <a:pt x="231089" y="326618"/>
                  </a:lnTo>
                  <a:lnTo>
                    <a:pt x="234670" y="321475"/>
                  </a:lnTo>
                  <a:lnTo>
                    <a:pt x="236156" y="315302"/>
                  </a:lnTo>
                  <a:close/>
                </a:path>
                <a:path w="478789" h="331469">
                  <a:moveTo>
                    <a:pt x="478599" y="315353"/>
                  </a:moveTo>
                  <a:lnTo>
                    <a:pt x="445135" y="213664"/>
                  </a:lnTo>
                  <a:lnTo>
                    <a:pt x="422059" y="176453"/>
                  </a:lnTo>
                  <a:lnTo>
                    <a:pt x="382041" y="162077"/>
                  </a:lnTo>
                  <a:lnTo>
                    <a:pt x="369227" y="162077"/>
                  </a:lnTo>
                  <a:lnTo>
                    <a:pt x="363016" y="161975"/>
                  </a:lnTo>
                  <a:lnTo>
                    <a:pt x="390461" y="156133"/>
                  </a:lnTo>
                  <a:lnTo>
                    <a:pt x="415010" y="138696"/>
                  </a:lnTo>
                  <a:lnTo>
                    <a:pt x="421068" y="129235"/>
                  </a:lnTo>
                  <a:lnTo>
                    <a:pt x="431558" y="112864"/>
                  </a:lnTo>
                  <a:lnTo>
                    <a:pt x="437642" y="81254"/>
                  </a:lnTo>
                  <a:lnTo>
                    <a:pt x="431558" y="49669"/>
                  </a:lnTo>
                  <a:lnTo>
                    <a:pt x="421068" y="33286"/>
                  </a:lnTo>
                  <a:lnTo>
                    <a:pt x="414997" y="23837"/>
                  </a:lnTo>
                  <a:lnTo>
                    <a:pt x="406044" y="17475"/>
                  </a:lnTo>
                  <a:lnTo>
                    <a:pt x="406044" y="81254"/>
                  </a:lnTo>
                  <a:lnTo>
                    <a:pt x="402450" y="99936"/>
                  </a:lnTo>
                  <a:lnTo>
                    <a:pt x="392658" y="115189"/>
                  </a:lnTo>
                  <a:lnTo>
                    <a:pt x="378155" y="125476"/>
                  </a:lnTo>
                  <a:lnTo>
                    <a:pt x="360451" y="129235"/>
                  </a:lnTo>
                  <a:lnTo>
                    <a:pt x="342709" y="125476"/>
                  </a:lnTo>
                  <a:lnTo>
                    <a:pt x="328218" y="115189"/>
                  </a:lnTo>
                  <a:lnTo>
                    <a:pt x="318452" y="99936"/>
                  </a:lnTo>
                  <a:lnTo>
                    <a:pt x="314871" y="81254"/>
                  </a:lnTo>
                  <a:lnTo>
                    <a:pt x="318452" y="62611"/>
                  </a:lnTo>
                  <a:lnTo>
                    <a:pt x="328218" y="47358"/>
                  </a:lnTo>
                  <a:lnTo>
                    <a:pt x="342709" y="37071"/>
                  </a:lnTo>
                  <a:lnTo>
                    <a:pt x="360451" y="33286"/>
                  </a:lnTo>
                  <a:lnTo>
                    <a:pt x="378155" y="37071"/>
                  </a:lnTo>
                  <a:lnTo>
                    <a:pt x="392658" y="47358"/>
                  </a:lnTo>
                  <a:lnTo>
                    <a:pt x="402450" y="62611"/>
                  </a:lnTo>
                  <a:lnTo>
                    <a:pt x="406044" y="81254"/>
                  </a:lnTo>
                  <a:lnTo>
                    <a:pt x="406044" y="17475"/>
                  </a:lnTo>
                  <a:lnTo>
                    <a:pt x="390461" y="6400"/>
                  </a:lnTo>
                  <a:lnTo>
                    <a:pt x="360451" y="0"/>
                  </a:lnTo>
                  <a:lnTo>
                    <a:pt x="330428" y="6400"/>
                  </a:lnTo>
                  <a:lnTo>
                    <a:pt x="305892" y="23837"/>
                  </a:lnTo>
                  <a:lnTo>
                    <a:pt x="289331" y="49669"/>
                  </a:lnTo>
                  <a:lnTo>
                    <a:pt x="283260" y="81254"/>
                  </a:lnTo>
                  <a:lnTo>
                    <a:pt x="289331" y="112864"/>
                  </a:lnTo>
                  <a:lnTo>
                    <a:pt x="305892" y="138696"/>
                  </a:lnTo>
                  <a:lnTo>
                    <a:pt x="330428" y="156133"/>
                  </a:lnTo>
                  <a:lnTo>
                    <a:pt x="357873" y="161975"/>
                  </a:lnTo>
                  <a:lnTo>
                    <a:pt x="338924" y="161975"/>
                  </a:lnTo>
                  <a:lnTo>
                    <a:pt x="298564" y="176555"/>
                  </a:lnTo>
                  <a:lnTo>
                    <a:pt x="275767" y="213512"/>
                  </a:lnTo>
                  <a:lnTo>
                    <a:pt x="246799" y="309410"/>
                  </a:lnTo>
                  <a:lnTo>
                    <a:pt x="246126" y="315976"/>
                  </a:lnTo>
                  <a:lnTo>
                    <a:pt x="247840" y="322097"/>
                  </a:lnTo>
                  <a:lnTo>
                    <a:pt x="251612" y="327101"/>
                  </a:lnTo>
                  <a:lnTo>
                    <a:pt x="257124" y="330301"/>
                  </a:lnTo>
                  <a:lnTo>
                    <a:pt x="258660" y="330847"/>
                  </a:lnTo>
                  <a:lnTo>
                    <a:pt x="261886" y="331089"/>
                  </a:lnTo>
                  <a:lnTo>
                    <a:pt x="268579" y="331089"/>
                  </a:lnTo>
                  <a:lnTo>
                    <a:pt x="274777" y="326580"/>
                  </a:lnTo>
                  <a:lnTo>
                    <a:pt x="306235" y="222453"/>
                  </a:lnTo>
                  <a:lnTo>
                    <a:pt x="310692" y="211455"/>
                  </a:lnTo>
                  <a:lnTo>
                    <a:pt x="318096" y="202857"/>
                  </a:lnTo>
                  <a:lnTo>
                    <a:pt x="327736" y="197269"/>
                  </a:lnTo>
                  <a:lnTo>
                    <a:pt x="338924" y="195262"/>
                  </a:lnTo>
                  <a:lnTo>
                    <a:pt x="351675" y="195262"/>
                  </a:lnTo>
                  <a:lnTo>
                    <a:pt x="382041" y="195313"/>
                  </a:lnTo>
                  <a:lnTo>
                    <a:pt x="414629" y="222351"/>
                  </a:lnTo>
                  <a:lnTo>
                    <a:pt x="450253" y="326872"/>
                  </a:lnTo>
                  <a:lnTo>
                    <a:pt x="456349" y="331089"/>
                  </a:lnTo>
                  <a:lnTo>
                    <a:pt x="462851" y="331089"/>
                  </a:lnTo>
                  <a:lnTo>
                    <a:pt x="464591" y="331089"/>
                  </a:lnTo>
                  <a:lnTo>
                    <a:pt x="466420" y="330746"/>
                  </a:lnTo>
                  <a:lnTo>
                    <a:pt x="468160" y="330098"/>
                  </a:lnTo>
                  <a:lnTo>
                    <a:pt x="473532" y="326694"/>
                  </a:lnTo>
                  <a:lnTo>
                    <a:pt x="477113" y="321551"/>
                  </a:lnTo>
                  <a:lnTo>
                    <a:pt x="478599" y="315353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sp>
          <p:nvSpPr>
            <p:cNvPr id="209" name="object 209"/>
            <p:cNvSpPr/>
            <p:nvPr/>
          </p:nvSpPr>
          <p:spPr>
            <a:xfrm>
              <a:off x="1643811" y="1867890"/>
              <a:ext cx="332740" cy="33655"/>
            </a:xfrm>
            <a:custGeom>
              <a:avLst/>
              <a:gdLst/>
              <a:ahLst/>
              <a:cxnLst/>
              <a:rect l="l" t="t" r="r" b="b"/>
              <a:pathLst>
                <a:path w="332739" h="33655">
                  <a:moveTo>
                    <a:pt x="325437" y="33286"/>
                  </a:moveTo>
                  <a:lnTo>
                    <a:pt x="316699" y="33286"/>
                  </a:lnTo>
                  <a:lnTo>
                    <a:pt x="7035" y="33286"/>
                  </a:lnTo>
                  <a:lnTo>
                    <a:pt x="0" y="25844"/>
                  </a:lnTo>
                  <a:lnTo>
                    <a:pt x="0" y="7442"/>
                  </a:lnTo>
                  <a:lnTo>
                    <a:pt x="7035" y="0"/>
                  </a:lnTo>
                  <a:lnTo>
                    <a:pt x="325437" y="0"/>
                  </a:lnTo>
                  <a:lnTo>
                    <a:pt x="332473" y="7442"/>
                  </a:lnTo>
                  <a:lnTo>
                    <a:pt x="332473" y="25844"/>
                  </a:lnTo>
                  <a:lnTo>
                    <a:pt x="325437" y="33286"/>
                  </a:lnTo>
                  <a:close/>
                </a:path>
              </a:pathLst>
            </a:custGeom>
            <a:solidFill>
              <a:srgbClr val="D8113C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sp>
          <p:nvSpPr>
            <p:cNvPr id="210" name="object 210"/>
            <p:cNvSpPr/>
            <p:nvPr/>
          </p:nvSpPr>
          <p:spPr>
            <a:xfrm>
              <a:off x="1552028" y="1915718"/>
              <a:ext cx="528320" cy="201930"/>
            </a:xfrm>
            <a:custGeom>
              <a:avLst/>
              <a:gdLst/>
              <a:ahLst/>
              <a:cxnLst/>
              <a:rect l="l" t="t" r="r" b="b"/>
              <a:pathLst>
                <a:path w="528319" h="201930">
                  <a:moveTo>
                    <a:pt x="528193" y="101053"/>
                  </a:moveTo>
                  <a:lnTo>
                    <a:pt x="521093" y="93611"/>
                  </a:lnTo>
                  <a:lnTo>
                    <a:pt x="280441" y="93611"/>
                  </a:lnTo>
                  <a:lnTo>
                    <a:pt x="280441" y="7442"/>
                  </a:lnTo>
                  <a:lnTo>
                    <a:pt x="273392" y="0"/>
                  </a:lnTo>
                  <a:lnTo>
                    <a:pt x="255879" y="0"/>
                  </a:lnTo>
                  <a:lnTo>
                    <a:pt x="248843" y="7442"/>
                  </a:lnTo>
                  <a:lnTo>
                    <a:pt x="248843" y="93611"/>
                  </a:lnTo>
                  <a:lnTo>
                    <a:pt x="7048" y="93611"/>
                  </a:lnTo>
                  <a:lnTo>
                    <a:pt x="0" y="101053"/>
                  </a:lnTo>
                  <a:lnTo>
                    <a:pt x="0" y="193814"/>
                  </a:lnTo>
                  <a:lnTo>
                    <a:pt x="7048" y="201307"/>
                  </a:lnTo>
                  <a:lnTo>
                    <a:pt x="24561" y="201307"/>
                  </a:lnTo>
                  <a:lnTo>
                    <a:pt x="31597" y="193814"/>
                  </a:lnTo>
                  <a:lnTo>
                    <a:pt x="31597" y="126847"/>
                  </a:lnTo>
                  <a:lnTo>
                    <a:pt x="248843" y="126847"/>
                  </a:lnTo>
                  <a:lnTo>
                    <a:pt x="248843" y="193814"/>
                  </a:lnTo>
                  <a:lnTo>
                    <a:pt x="255879" y="201307"/>
                  </a:lnTo>
                  <a:lnTo>
                    <a:pt x="264668" y="201307"/>
                  </a:lnTo>
                  <a:lnTo>
                    <a:pt x="273392" y="201307"/>
                  </a:lnTo>
                  <a:lnTo>
                    <a:pt x="280441" y="193814"/>
                  </a:lnTo>
                  <a:lnTo>
                    <a:pt x="280441" y="126847"/>
                  </a:lnTo>
                  <a:lnTo>
                    <a:pt x="496544" y="126847"/>
                  </a:lnTo>
                  <a:lnTo>
                    <a:pt x="496544" y="193814"/>
                  </a:lnTo>
                  <a:lnTo>
                    <a:pt x="503631" y="201307"/>
                  </a:lnTo>
                  <a:lnTo>
                    <a:pt x="512368" y="201307"/>
                  </a:lnTo>
                  <a:lnTo>
                    <a:pt x="521093" y="201307"/>
                  </a:lnTo>
                  <a:lnTo>
                    <a:pt x="528193" y="193814"/>
                  </a:lnTo>
                  <a:lnTo>
                    <a:pt x="528193" y="101053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pic>
          <p:nvPicPr>
            <p:cNvPr id="211" name="object 211"/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1392034" y="5072163"/>
              <a:ext cx="221018" cy="221005"/>
            </a:xfrm>
            <a:prstGeom prst="rect">
              <a:avLst/>
            </a:prstGeom>
          </p:spPr>
        </p:pic>
        <p:sp>
          <p:nvSpPr>
            <p:cNvPr id="212" name="object 212"/>
            <p:cNvSpPr/>
            <p:nvPr/>
          </p:nvSpPr>
          <p:spPr>
            <a:xfrm>
              <a:off x="1675015" y="5118049"/>
              <a:ext cx="573405" cy="129539"/>
            </a:xfrm>
            <a:custGeom>
              <a:avLst/>
              <a:gdLst/>
              <a:ahLst/>
              <a:cxnLst/>
              <a:rect l="l" t="t" r="r" b="b"/>
              <a:pathLst>
                <a:path w="573405" h="129539">
                  <a:moveTo>
                    <a:pt x="565937" y="129184"/>
                  </a:moveTo>
                  <a:lnTo>
                    <a:pt x="7289" y="129184"/>
                  </a:lnTo>
                  <a:lnTo>
                    <a:pt x="0" y="121894"/>
                  </a:lnTo>
                  <a:lnTo>
                    <a:pt x="0" y="7340"/>
                  </a:lnTo>
                  <a:lnTo>
                    <a:pt x="7289" y="0"/>
                  </a:lnTo>
                  <a:lnTo>
                    <a:pt x="565937" y="0"/>
                  </a:lnTo>
                  <a:lnTo>
                    <a:pt x="573227" y="7340"/>
                  </a:lnTo>
                  <a:lnTo>
                    <a:pt x="573227" y="32638"/>
                  </a:lnTo>
                  <a:lnTo>
                    <a:pt x="32639" y="32638"/>
                  </a:lnTo>
                  <a:lnTo>
                    <a:pt x="32639" y="96596"/>
                  </a:lnTo>
                  <a:lnTo>
                    <a:pt x="573227" y="96596"/>
                  </a:lnTo>
                  <a:lnTo>
                    <a:pt x="573227" y="121894"/>
                  </a:lnTo>
                  <a:lnTo>
                    <a:pt x="565937" y="129184"/>
                  </a:lnTo>
                  <a:close/>
                </a:path>
                <a:path w="573405" h="129539">
                  <a:moveTo>
                    <a:pt x="573227" y="96596"/>
                  </a:moveTo>
                  <a:lnTo>
                    <a:pt x="540588" y="96596"/>
                  </a:lnTo>
                  <a:lnTo>
                    <a:pt x="540588" y="32638"/>
                  </a:lnTo>
                  <a:lnTo>
                    <a:pt x="573227" y="32638"/>
                  </a:lnTo>
                  <a:lnTo>
                    <a:pt x="573227" y="96596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pic>
          <p:nvPicPr>
            <p:cNvPr id="213" name="object 213"/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1392034" y="5355526"/>
              <a:ext cx="221018" cy="221068"/>
            </a:xfrm>
            <a:prstGeom prst="rect">
              <a:avLst/>
            </a:prstGeom>
          </p:spPr>
        </p:pic>
        <p:sp>
          <p:nvSpPr>
            <p:cNvPr id="214" name="object 214"/>
            <p:cNvSpPr/>
            <p:nvPr/>
          </p:nvSpPr>
          <p:spPr>
            <a:xfrm>
              <a:off x="1675015" y="5401513"/>
              <a:ext cx="573405" cy="129539"/>
            </a:xfrm>
            <a:custGeom>
              <a:avLst/>
              <a:gdLst/>
              <a:ahLst/>
              <a:cxnLst/>
              <a:rect l="l" t="t" r="r" b="b"/>
              <a:pathLst>
                <a:path w="573405" h="129539">
                  <a:moveTo>
                    <a:pt x="565937" y="129133"/>
                  </a:moveTo>
                  <a:lnTo>
                    <a:pt x="7289" y="129133"/>
                  </a:lnTo>
                  <a:lnTo>
                    <a:pt x="0" y="121843"/>
                  </a:lnTo>
                  <a:lnTo>
                    <a:pt x="0" y="7302"/>
                  </a:lnTo>
                  <a:lnTo>
                    <a:pt x="7289" y="0"/>
                  </a:lnTo>
                  <a:lnTo>
                    <a:pt x="565937" y="0"/>
                  </a:lnTo>
                  <a:lnTo>
                    <a:pt x="573227" y="7302"/>
                  </a:lnTo>
                  <a:lnTo>
                    <a:pt x="573227" y="32600"/>
                  </a:lnTo>
                  <a:lnTo>
                    <a:pt x="32639" y="32600"/>
                  </a:lnTo>
                  <a:lnTo>
                    <a:pt x="32639" y="96494"/>
                  </a:lnTo>
                  <a:lnTo>
                    <a:pt x="573227" y="96494"/>
                  </a:lnTo>
                  <a:lnTo>
                    <a:pt x="573227" y="121843"/>
                  </a:lnTo>
                  <a:lnTo>
                    <a:pt x="565937" y="129133"/>
                  </a:lnTo>
                  <a:close/>
                </a:path>
                <a:path w="573405" h="129539">
                  <a:moveTo>
                    <a:pt x="573227" y="96494"/>
                  </a:moveTo>
                  <a:lnTo>
                    <a:pt x="540588" y="96494"/>
                  </a:lnTo>
                  <a:lnTo>
                    <a:pt x="540588" y="32600"/>
                  </a:lnTo>
                  <a:lnTo>
                    <a:pt x="573227" y="32600"/>
                  </a:lnTo>
                  <a:lnTo>
                    <a:pt x="573227" y="96494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pic>
          <p:nvPicPr>
            <p:cNvPr id="215" name="object 215"/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1392034" y="5639003"/>
              <a:ext cx="221018" cy="221005"/>
            </a:xfrm>
            <a:prstGeom prst="rect">
              <a:avLst/>
            </a:prstGeom>
          </p:spPr>
        </p:pic>
        <p:sp>
          <p:nvSpPr>
            <p:cNvPr id="216" name="object 216"/>
            <p:cNvSpPr/>
            <p:nvPr/>
          </p:nvSpPr>
          <p:spPr>
            <a:xfrm>
              <a:off x="1675015" y="5684888"/>
              <a:ext cx="573405" cy="129539"/>
            </a:xfrm>
            <a:custGeom>
              <a:avLst/>
              <a:gdLst/>
              <a:ahLst/>
              <a:cxnLst/>
              <a:rect l="l" t="t" r="r" b="b"/>
              <a:pathLst>
                <a:path w="573405" h="129539">
                  <a:moveTo>
                    <a:pt x="565937" y="129184"/>
                  </a:moveTo>
                  <a:lnTo>
                    <a:pt x="7289" y="129184"/>
                  </a:lnTo>
                  <a:lnTo>
                    <a:pt x="0" y="121894"/>
                  </a:lnTo>
                  <a:lnTo>
                    <a:pt x="0" y="7340"/>
                  </a:lnTo>
                  <a:lnTo>
                    <a:pt x="7289" y="0"/>
                  </a:lnTo>
                  <a:lnTo>
                    <a:pt x="565937" y="0"/>
                  </a:lnTo>
                  <a:lnTo>
                    <a:pt x="573227" y="7340"/>
                  </a:lnTo>
                  <a:lnTo>
                    <a:pt x="573227" y="32638"/>
                  </a:lnTo>
                  <a:lnTo>
                    <a:pt x="32639" y="32638"/>
                  </a:lnTo>
                  <a:lnTo>
                    <a:pt x="32639" y="96532"/>
                  </a:lnTo>
                  <a:lnTo>
                    <a:pt x="573227" y="96532"/>
                  </a:lnTo>
                  <a:lnTo>
                    <a:pt x="573227" y="121894"/>
                  </a:lnTo>
                  <a:lnTo>
                    <a:pt x="565937" y="129184"/>
                  </a:lnTo>
                  <a:close/>
                </a:path>
                <a:path w="573405" h="129539">
                  <a:moveTo>
                    <a:pt x="573227" y="96532"/>
                  </a:moveTo>
                  <a:lnTo>
                    <a:pt x="540588" y="96532"/>
                  </a:lnTo>
                  <a:lnTo>
                    <a:pt x="540588" y="32638"/>
                  </a:lnTo>
                  <a:lnTo>
                    <a:pt x="573227" y="32638"/>
                  </a:lnTo>
                  <a:lnTo>
                    <a:pt x="573227" y="96532"/>
                  </a:lnTo>
                  <a:close/>
                </a:path>
              </a:pathLst>
            </a:custGeom>
            <a:solidFill>
              <a:srgbClr val="D8113C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pic>
          <p:nvPicPr>
            <p:cNvPr id="217" name="object 217"/>
            <p:cNvPicPr/>
            <p:nvPr/>
          </p:nvPicPr>
          <p:blipFill>
            <a:blip r:embed="rId196" cstate="print"/>
            <a:stretch>
              <a:fillRect/>
            </a:stretch>
          </p:blipFill>
          <p:spPr>
            <a:xfrm>
              <a:off x="1392034" y="5639003"/>
              <a:ext cx="221018" cy="221005"/>
            </a:xfrm>
            <a:prstGeom prst="rect">
              <a:avLst/>
            </a:prstGeom>
          </p:spPr>
        </p:pic>
      </p:grpSp>
      <p:sp>
        <p:nvSpPr>
          <p:cNvPr id="223" name="object 223"/>
          <p:cNvSpPr txBox="1">
            <a:spLocks noGrp="1"/>
          </p:cNvSpPr>
          <p:nvPr>
            <p:ph type="title"/>
          </p:nvPr>
        </p:nvSpPr>
        <p:spPr>
          <a:xfrm>
            <a:off x="3628871" y="2829157"/>
            <a:ext cx="6702868" cy="104451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ru-RU" sz="3350" spc="165" dirty="0">
                <a:latin typeface="Trebuchet MS" panose="020B0603020202020204" pitchFamily="34" charset="0"/>
              </a:rPr>
              <a:t>ВИРТУАЛЬНЫЙ ПЕДАГОГИЧЕСКИЙ КЛАСС</a:t>
            </a:r>
            <a:endParaRPr sz="3350" dirty="0">
              <a:latin typeface="Trebuchet MS" panose="020B0603020202020204" pitchFamily="34" charset="0"/>
            </a:endParaRPr>
          </a:p>
        </p:txBody>
      </p:sp>
      <p:grpSp>
        <p:nvGrpSpPr>
          <p:cNvPr id="225" name="object 225"/>
          <p:cNvGrpSpPr/>
          <p:nvPr/>
        </p:nvGrpSpPr>
        <p:grpSpPr>
          <a:xfrm>
            <a:off x="111620" y="241339"/>
            <a:ext cx="177800" cy="15240"/>
            <a:chOff x="111620" y="241339"/>
            <a:chExt cx="177800" cy="15240"/>
          </a:xfrm>
        </p:grpSpPr>
        <p:sp>
          <p:nvSpPr>
            <p:cNvPr id="226" name="object 226"/>
            <p:cNvSpPr/>
            <p:nvPr/>
          </p:nvSpPr>
          <p:spPr>
            <a:xfrm>
              <a:off x="111620" y="248742"/>
              <a:ext cx="177800" cy="0"/>
            </a:xfrm>
            <a:custGeom>
              <a:avLst/>
              <a:gdLst/>
              <a:ahLst/>
              <a:cxnLst/>
              <a:rect l="l" t="t" r="r" b="b"/>
              <a:pathLst>
                <a:path w="177800">
                  <a:moveTo>
                    <a:pt x="177647" y="0"/>
                  </a:moveTo>
                  <a:lnTo>
                    <a:pt x="0" y="0"/>
                  </a:lnTo>
                </a:path>
              </a:pathLst>
            </a:custGeom>
            <a:ln w="1480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sp>
          <p:nvSpPr>
            <p:cNvPr id="227" name="object 227"/>
            <p:cNvSpPr/>
            <p:nvPr/>
          </p:nvSpPr>
          <p:spPr>
            <a:xfrm>
              <a:off x="111620" y="248742"/>
              <a:ext cx="177800" cy="0"/>
            </a:xfrm>
            <a:custGeom>
              <a:avLst/>
              <a:gdLst/>
              <a:ahLst/>
              <a:cxnLst/>
              <a:rect l="l" t="t" r="r" b="b"/>
              <a:pathLst>
                <a:path w="177800">
                  <a:moveTo>
                    <a:pt x="17764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</p:grpSp>
      <p:grpSp>
        <p:nvGrpSpPr>
          <p:cNvPr id="228" name="object 228"/>
          <p:cNvGrpSpPr/>
          <p:nvPr/>
        </p:nvGrpSpPr>
        <p:grpSpPr>
          <a:xfrm>
            <a:off x="111620" y="7291820"/>
            <a:ext cx="177800" cy="15240"/>
            <a:chOff x="111620" y="7291820"/>
            <a:chExt cx="177800" cy="15240"/>
          </a:xfrm>
        </p:grpSpPr>
        <p:sp>
          <p:nvSpPr>
            <p:cNvPr id="229" name="object 229"/>
            <p:cNvSpPr/>
            <p:nvPr/>
          </p:nvSpPr>
          <p:spPr>
            <a:xfrm>
              <a:off x="111620" y="7299223"/>
              <a:ext cx="177800" cy="0"/>
            </a:xfrm>
            <a:custGeom>
              <a:avLst/>
              <a:gdLst/>
              <a:ahLst/>
              <a:cxnLst/>
              <a:rect l="l" t="t" r="r" b="b"/>
              <a:pathLst>
                <a:path w="177800">
                  <a:moveTo>
                    <a:pt x="177647" y="0"/>
                  </a:moveTo>
                  <a:lnTo>
                    <a:pt x="0" y="0"/>
                  </a:lnTo>
                </a:path>
              </a:pathLst>
            </a:custGeom>
            <a:ln w="1480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sp>
          <p:nvSpPr>
            <p:cNvPr id="230" name="object 230"/>
            <p:cNvSpPr/>
            <p:nvPr/>
          </p:nvSpPr>
          <p:spPr>
            <a:xfrm>
              <a:off x="111620" y="7299223"/>
              <a:ext cx="177800" cy="0"/>
            </a:xfrm>
            <a:custGeom>
              <a:avLst/>
              <a:gdLst/>
              <a:ahLst/>
              <a:cxnLst/>
              <a:rect l="l" t="t" r="r" b="b"/>
              <a:pathLst>
                <a:path w="177800">
                  <a:moveTo>
                    <a:pt x="17764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</p:grpSp>
      <p:grpSp>
        <p:nvGrpSpPr>
          <p:cNvPr id="231" name="object 231"/>
          <p:cNvGrpSpPr/>
          <p:nvPr/>
        </p:nvGrpSpPr>
        <p:grpSpPr>
          <a:xfrm>
            <a:off x="352959" y="0"/>
            <a:ext cx="15240" cy="177800"/>
            <a:chOff x="352959" y="0"/>
            <a:chExt cx="15240" cy="177800"/>
          </a:xfrm>
        </p:grpSpPr>
        <p:sp>
          <p:nvSpPr>
            <p:cNvPr id="232" name="object 232"/>
            <p:cNvSpPr/>
            <p:nvPr/>
          </p:nvSpPr>
          <p:spPr>
            <a:xfrm>
              <a:off x="360362" y="0"/>
              <a:ext cx="0" cy="177800"/>
            </a:xfrm>
            <a:custGeom>
              <a:avLst/>
              <a:gdLst/>
              <a:ahLst/>
              <a:cxnLst/>
              <a:rect l="l" t="t" r="r" b="b"/>
              <a:pathLst>
                <a:path h="177800">
                  <a:moveTo>
                    <a:pt x="0" y="177647"/>
                  </a:moveTo>
                  <a:lnTo>
                    <a:pt x="0" y="0"/>
                  </a:lnTo>
                </a:path>
              </a:pathLst>
            </a:custGeom>
            <a:ln w="1480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sp>
          <p:nvSpPr>
            <p:cNvPr id="233" name="object 233"/>
            <p:cNvSpPr/>
            <p:nvPr/>
          </p:nvSpPr>
          <p:spPr>
            <a:xfrm>
              <a:off x="360362" y="0"/>
              <a:ext cx="0" cy="177800"/>
            </a:xfrm>
            <a:custGeom>
              <a:avLst/>
              <a:gdLst/>
              <a:ahLst/>
              <a:cxnLst/>
              <a:rect l="l" t="t" r="r" b="b"/>
              <a:pathLst>
                <a:path h="177800">
                  <a:moveTo>
                    <a:pt x="0" y="17764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</p:grpSp>
      <p:grpSp>
        <p:nvGrpSpPr>
          <p:cNvPr id="234" name="object 234"/>
          <p:cNvGrpSpPr/>
          <p:nvPr/>
        </p:nvGrpSpPr>
        <p:grpSpPr>
          <a:xfrm>
            <a:off x="352959" y="7370267"/>
            <a:ext cx="15240" cy="177800"/>
            <a:chOff x="352959" y="7370267"/>
            <a:chExt cx="15240" cy="177800"/>
          </a:xfrm>
        </p:grpSpPr>
        <p:sp>
          <p:nvSpPr>
            <p:cNvPr id="235" name="object 235"/>
            <p:cNvSpPr/>
            <p:nvPr/>
          </p:nvSpPr>
          <p:spPr>
            <a:xfrm>
              <a:off x="360362" y="7370267"/>
              <a:ext cx="0" cy="177800"/>
            </a:xfrm>
            <a:custGeom>
              <a:avLst/>
              <a:gdLst/>
              <a:ahLst/>
              <a:cxnLst/>
              <a:rect l="l" t="t" r="r" b="b"/>
              <a:pathLst>
                <a:path h="177800">
                  <a:moveTo>
                    <a:pt x="0" y="0"/>
                  </a:moveTo>
                  <a:lnTo>
                    <a:pt x="0" y="177647"/>
                  </a:lnTo>
                </a:path>
              </a:pathLst>
            </a:custGeom>
            <a:ln w="1480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sp>
          <p:nvSpPr>
            <p:cNvPr id="236" name="object 236"/>
            <p:cNvSpPr/>
            <p:nvPr/>
          </p:nvSpPr>
          <p:spPr>
            <a:xfrm>
              <a:off x="360362" y="7370267"/>
              <a:ext cx="0" cy="177800"/>
            </a:xfrm>
            <a:custGeom>
              <a:avLst/>
              <a:gdLst/>
              <a:ahLst/>
              <a:cxnLst/>
              <a:rect l="l" t="t" r="r" b="b"/>
              <a:pathLst>
                <a:path h="177800">
                  <a:moveTo>
                    <a:pt x="0" y="0"/>
                  </a:moveTo>
                  <a:lnTo>
                    <a:pt x="0" y="17764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</p:grpSp>
      <p:sp>
        <p:nvSpPr>
          <p:cNvPr id="237" name="object 237"/>
          <p:cNvSpPr/>
          <p:nvPr/>
        </p:nvSpPr>
        <p:spPr>
          <a:xfrm>
            <a:off x="10402785" y="248742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69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Trebuchet MS" panose="020B0603020202020204" pitchFamily="34" charset="0"/>
            </a:endParaRPr>
          </a:p>
        </p:txBody>
      </p:sp>
      <p:sp>
        <p:nvSpPr>
          <p:cNvPr id="238" name="object 238"/>
          <p:cNvSpPr/>
          <p:nvPr/>
        </p:nvSpPr>
        <p:spPr>
          <a:xfrm>
            <a:off x="10402785" y="7299223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69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Trebuchet MS" panose="020B0603020202020204" pitchFamily="34" charset="0"/>
            </a:endParaRPr>
          </a:p>
        </p:txBody>
      </p:sp>
      <p:sp>
        <p:nvSpPr>
          <p:cNvPr id="239" name="object 239"/>
          <p:cNvSpPr/>
          <p:nvPr/>
        </p:nvSpPr>
        <p:spPr>
          <a:xfrm>
            <a:off x="10331742" y="0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17764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Trebuchet MS" panose="020B0603020202020204" pitchFamily="34" charset="0"/>
            </a:endParaRPr>
          </a:p>
        </p:txBody>
      </p:sp>
      <p:sp>
        <p:nvSpPr>
          <p:cNvPr id="240" name="object 240"/>
          <p:cNvSpPr/>
          <p:nvPr/>
        </p:nvSpPr>
        <p:spPr>
          <a:xfrm>
            <a:off x="10331742" y="7370267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Trebuchet MS" panose="020B0603020202020204" pitchFamily="34" charset="0"/>
            </a:endParaRP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9A4D690D-2634-4E5F-B00D-2A48C9AA7CD6}"/>
              </a:ext>
            </a:extLst>
          </p:cNvPr>
          <p:cNvSpPr txBox="1"/>
          <p:nvPr/>
        </p:nvSpPr>
        <p:spPr>
          <a:xfrm>
            <a:off x="4813401" y="5136634"/>
            <a:ext cx="55183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3399"/>
                </a:solidFill>
                <a:latin typeface="Trebuchet MS" panose="020B0603020202020204" pitchFamily="34" charset="0"/>
              </a:rPr>
              <a:t>Абрамовских Н.В., </a:t>
            </a:r>
            <a:r>
              <a:rPr lang="ru-RU" dirty="0" err="1">
                <a:solidFill>
                  <a:srgbClr val="003399"/>
                </a:solidFill>
                <a:latin typeface="Trebuchet MS" panose="020B0603020202020204" pitchFamily="34" charset="0"/>
              </a:rPr>
              <a:t>д.п.н</a:t>
            </a:r>
            <a:r>
              <a:rPr lang="ru-RU" dirty="0">
                <a:solidFill>
                  <a:srgbClr val="003399"/>
                </a:solidFill>
                <a:latin typeface="Trebuchet MS" panose="020B0603020202020204" pitchFamily="34" charset="0"/>
              </a:rPr>
              <a:t>., доцент, заведующий кафедрой  теории и методики дошкольного и начального образования </a:t>
            </a:r>
            <a:r>
              <a:rPr lang="ru-RU">
                <a:solidFill>
                  <a:srgbClr val="003399"/>
                </a:solidFill>
                <a:latin typeface="Trebuchet MS" panose="020B0603020202020204" pitchFamily="34" charset="0"/>
              </a:rPr>
              <a:t>БУ </a:t>
            </a:r>
            <a:r>
              <a:rPr lang="ru-RU" smtClean="0">
                <a:solidFill>
                  <a:srgbClr val="003399"/>
                </a:solidFill>
                <a:latin typeface="Trebuchet MS" panose="020B0603020202020204" pitchFamily="34" charset="0"/>
              </a:rPr>
              <a:t>«Сургутский </a:t>
            </a:r>
            <a:r>
              <a:rPr lang="ru-RU" dirty="0" smtClean="0">
                <a:solidFill>
                  <a:srgbClr val="003399"/>
                </a:solidFill>
                <a:latin typeface="Trebuchet MS" panose="020B0603020202020204" pitchFamily="34" charset="0"/>
              </a:rPr>
              <a:t>государственный </a:t>
            </a:r>
            <a:r>
              <a:rPr lang="ru-RU" smtClean="0">
                <a:solidFill>
                  <a:srgbClr val="003399"/>
                </a:solidFill>
                <a:latin typeface="Trebuchet MS" panose="020B0603020202020204" pitchFamily="34" charset="0"/>
              </a:rPr>
              <a:t>педагогический университет»</a:t>
            </a:r>
            <a:endParaRPr lang="ru-RU" dirty="0">
              <a:solidFill>
                <a:srgbClr val="003399"/>
              </a:solidFill>
              <a:latin typeface="Trebuchet MS" panose="020B0603020202020204" pitchFamily="34" charset="0"/>
            </a:endParaRPr>
          </a:p>
        </p:txBody>
      </p:sp>
      <p:pic>
        <p:nvPicPr>
          <p:cNvPr id="249" name="Picture 2">
            <a:extLst>
              <a:ext uri="{FF2B5EF4-FFF2-40B4-BE49-F238E27FC236}">
                <a16:creationId xmlns:a16="http://schemas.microsoft.com/office/drawing/2014/main" id="{82E0AB53-E084-4B85-B798-9FE25447E9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7"/>
          <a:srcRect l="23234" t="15153" r="58382" b="52263"/>
          <a:stretch/>
        </p:blipFill>
        <p:spPr bwMode="auto">
          <a:xfrm>
            <a:off x="5923514" y="225829"/>
            <a:ext cx="1627046" cy="1641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0520" y="88900"/>
            <a:ext cx="3441700" cy="7386320"/>
            <a:chOff x="192481" y="80860"/>
            <a:chExt cx="3441700" cy="7386320"/>
          </a:xfrm>
        </p:grpSpPr>
        <p:sp>
          <p:nvSpPr>
            <p:cNvPr id="3" name="object 3"/>
            <p:cNvSpPr/>
            <p:nvPr/>
          </p:nvSpPr>
          <p:spPr>
            <a:xfrm>
              <a:off x="3164433" y="1036535"/>
              <a:ext cx="50165" cy="313055"/>
            </a:xfrm>
            <a:custGeom>
              <a:avLst/>
              <a:gdLst/>
              <a:ahLst/>
              <a:cxnLst/>
              <a:rect l="l" t="t" r="r" b="b"/>
              <a:pathLst>
                <a:path w="50164" h="313055">
                  <a:moveTo>
                    <a:pt x="49707" y="312496"/>
                  </a:moveTo>
                  <a:lnTo>
                    <a:pt x="28733" y="277633"/>
                  </a:lnTo>
                  <a:lnTo>
                    <a:pt x="13114" y="239628"/>
                  </a:lnTo>
                  <a:lnTo>
                    <a:pt x="3364" y="199001"/>
                  </a:lnTo>
                  <a:lnTo>
                    <a:pt x="0" y="156273"/>
                  </a:lnTo>
                  <a:lnTo>
                    <a:pt x="3364" y="113544"/>
                  </a:lnTo>
                  <a:lnTo>
                    <a:pt x="13114" y="72912"/>
                  </a:lnTo>
                  <a:lnTo>
                    <a:pt x="28733" y="34892"/>
                  </a:lnTo>
                  <a:lnTo>
                    <a:pt x="49707" y="0"/>
                  </a:lnTo>
                  <a:lnTo>
                    <a:pt x="49707" y="21082"/>
                  </a:lnTo>
                  <a:lnTo>
                    <a:pt x="33534" y="51862"/>
                  </a:lnTo>
                  <a:lnTo>
                    <a:pt x="21555" y="84882"/>
                  </a:lnTo>
                  <a:lnTo>
                    <a:pt x="14114" y="119799"/>
                  </a:lnTo>
                  <a:lnTo>
                    <a:pt x="11556" y="156273"/>
                  </a:lnTo>
                  <a:lnTo>
                    <a:pt x="14114" y="192749"/>
                  </a:lnTo>
                  <a:lnTo>
                    <a:pt x="21555" y="227684"/>
                  </a:lnTo>
                  <a:lnTo>
                    <a:pt x="33534" y="260720"/>
                  </a:lnTo>
                  <a:lnTo>
                    <a:pt x="49707" y="291503"/>
                  </a:lnTo>
                  <a:lnTo>
                    <a:pt x="49707" y="312496"/>
                  </a:lnTo>
                  <a:close/>
                </a:path>
              </a:pathLst>
            </a:custGeom>
            <a:solidFill>
              <a:srgbClr val="C7D3EC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2481" y="80860"/>
              <a:ext cx="3021660" cy="738619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351661" y="4633620"/>
              <a:ext cx="1863089" cy="1059180"/>
            </a:xfrm>
            <a:custGeom>
              <a:avLst/>
              <a:gdLst/>
              <a:ahLst/>
              <a:cxnLst/>
              <a:rect l="l" t="t" r="r" b="b"/>
              <a:pathLst>
                <a:path w="1863089" h="1059179">
                  <a:moveTo>
                    <a:pt x="42811" y="0"/>
                  </a:moveTo>
                  <a:lnTo>
                    <a:pt x="18999" y="0"/>
                  </a:lnTo>
                  <a:lnTo>
                    <a:pt x="13360" y="4533"/>
                  </a:lnTo>
                  <a:lnTo>
                    <a:pt x="8305" y="9486"/>
                  </a:lnTo>
                  <a:lnTo>
                    <a:pt x="3835" y="14871"/>
                  </a:lnTo>
                  <a:lnTo>
                    <a:pt x="0" y="20675"/>
                  </a:lnTo>
                  <a:lnTo>
                    <a:pt x="13982" y="20675"/>
                  </a:lnTo>
                  <a:lnTo>
                    <a:pt x="19646" y="14490"/>
                  </a:lnTo>
                  <a:lnTo>
                    <a:pt x="26365" y="8991"/>
                  </a:lnTo>
                  <a:lnTo>
                    <a:pt x="34099" y="4165"/>
                  </a:lnTo>
                  <a:lnTo>
                    <a:pt x="42811" y="0"/>
                  </a:lnTo>
                  <a:close/>
                </a:path>
                <a:path w="1863089" h="1059179">
                  <a:moveTo>
                    <a:pt x="96139" y="0"/>
                  </a:moveTo>
                  <a:lnTo>
                    <a:pt x="81699" y="0"/>
                  </a:lnTo>
                  <a:lnTo>
                    <a:pt x="78879" y="2324"/>
                  </a:lnTo>
                  <a:lnTo>
                    <a:pt x="75247" y="3721"/>
                  </a:lnTo>
                  <a:lnTo>
                    <a:pt x="67411" y="3721"/>
                  </a:lnTo>
                  <a:lnTo>
                    <a:pt x="63792" y="2324"/>
                  </a:lnTo>
                  <a:lnTo>
                    <a:pt x="60921" y="0"/>
                  </a:lnTo>
                  <a:lnTo>
                    <a:pt x="46431" y="0"/>
                  </a:lnTo>
                  <a:lnTo>
                    <a:pt x="50749" y="6223"/>
                  </a:lnTo>
                  <a:lnTo>
                    <a:pt x="56553" y="11049"/>
                  </a:lnTo>
                  <a:lnTo>
                    <a:pt x="63512" y="14173"/>
                  </a:lnTo>
                  <a:lnTo>
                    <a:pt x="71335" y="15278"/>
                  </a:lnTo>
                  <a:lnTo>
                    <a:pt x="79133" y="14173"/>
                  </a:lnTo>
                  <a:lnTo>
                    <a:pt x="86080" y="11049"/>
                  </a:lnTo>
                  <a:lnTo>
                    <a:pt x="91833" y="6223"/>
                  </a:lnTo>
                  <a:lnTo>
                    <a:pt x="93560" y="3721"/>
                  </a:lnTo>
                  <a:lnTo>
                    <a:pt x="96139" y="0"/>
                  </a:lnTo>
                  <a:close/>
                </a:path>
                <a:path w="1863089" h="1059179">
                  <a:moveTo>
                    <a:pt x="282663" y="20675"/>
                  </a:moveTo>
                  <a:lnTo>
                    <a:pt x="240284" y="4572"/>
                  </a:lnTo>
                  <a:lnTo>
                    <a:pt x="226415" y="0"/>
                  </a:lnTo>
                  <a:lnTo>
                    <a:pt x="176009" y="0"/>
                  </a:lnTo>
                  <a:lnTo>
                    <a:pt x="174078" y="6743"/>
                  </a:lnTo>
                  <a:lnTo>
                    <a:pt x="172288" y="13639"/>
                  </a:lnTo>
                  <a:lnTo>
                    <a:pt x="170548" y="20675"/>
                  </a:lnTo>
                  <a:lnTo>
                    <a:pt x="182651" y="20675"/>
                  </a:lnTo>
                  <a:lnTo>
                    <a:pt x="184289" y="14084"/>
                  </a:lnTo>
                  <a:lnTo>
                    <a:pt x="187871" y="1282"/>
                  </a:lnTo>
                  <a:lnTo>
                    <a:pt x="203263" y="5295"/>
                  </a:lnTo>
                  <a:lnTo>
                    <a:pt x="218948" y="9867"/>
                  </a:lnTo>
                  <a:lnTo>
                    <a:pt x="234861" y="14998"/>
                  </a:lnTo>
                  <a:lnTo>
                    <a:pt x="250964" y="20675"/>
                  </a:lnTo>
                  <a:lnTo>
                    <a:pt x="282663" y="20675"/>
                  </a:lnTo>
                  <a:close/>
                </a:path>
                <a:path w="1863089" h="1059179">
                  <a:moveTo>
                    <a:pt x="342595" y="17907"/>
                  </a:moveTo>
                  <a:lnTo>
                    <a:pt x="340220" y="18796"/>
                  </a:lnTo>
                  <a:lnTo>
                    <a:pt x="335457" y="20675"/>
                  </a:lnTo>
                  <a:lnTo>
                    <a:pt x="342595" y="20675"/>
                  </a:lnTo>
                  <a:lnTo>
                    <a:pt x="342595" y="17907"/>
                  </a:lnTo>
                  <a:close/>
                </a:path>
                <a:path w="1863089" h="1059179">
                  <a:moveTo>
                    <a:pt x="648144" y="20675"/>
                  </a:moveTo>
                  <a:lnTo>
                    <a:pt x="647649" y="15570"/>
                  </a:lnTo>
                  <a:lnTo>
                    <a:pt x="647395" y="10363"/>
                  </a:lnTo>
                  <a:lnTo>
                    <a:pt x="647446" y="0"/>
                  </a:lnTo>
                  <a:lnTo>
                    <a:pt x="635889" y="0"/>
                  </a:lnTo>
                  <a:lnTo>
                    <a:pt x="635787" y="10363"/>
                  </a:lnTo>
                  <a:lnTo>
                    <a:pt x="636041" y="15570"/>
                  </a:lnTo>
                  <a:lnTo>
                    <a:pt x="636485" y="20675"/>
                  </a:lnTo>
                  <a:lnTo>
                    <a:pt x="648144" y="20675"/>
                  </a:lnTo>
                  <a:close/>
                </a:path>
                <a:path w="1863089" h="1059179">
                  <a:moveTo>
                    <a:pt x="840968" y="0"/>
                  </a:moveTo>
                  <a:lnTo>
                    <a:pt x="820089" y="0"/>
                  </a:lnTo>
                  <a:lnTo>
                    <a:pt x="807631" y="10312"/>
                  </a:lnTo>
                  <a:lnTo>
                    <a:pt x="805307" y="5892"/>
                  </a:lnTo>
                  <a:lnTo>
                    <a:pt x="802233" y="0"/>
                  </a:lnTo>
                  <a:lnTo>
                    <a:pt x="782231" y="0"/>
                  </a:lnTo>
                  <a:lnTo>
                    <a:pt x="776833" y="10312"/>
                  </a:lnTo>
                  <a:lnTo>
                    <a:pt x="764425" y="0"/>
                  </a:lnTo>
                  <a:lnTo>
                    <a:pt x="743546" y="0"/>
                  </a:lnTo>
                  <a:lnTo>
                    <a:pt x="750239" y="20675"/>
                  </a:lnTo>
                  <a:lnTo>
                    <a:pt x="762292" y="20675"/>
                  </a:lnTo>
                  <a:lnTo>
                    <a:pt x="759066" y="10617"/>
                  </a:lnTo>
                  <a:lnTo>
                    <a:pt x="771118" y="20675"/>
                  </a:lnTo>
                  <a:lnTo>
                    <a:pt x="784466" y="20675"/>
                  </a:lnTo>
                  <a:lnTo>
                    <a:pt x="789762" y="10617"/>
                  </a:lnTo>
                  <a:lnTo>
                    <a:pt x="789914" y="10312"/>
                  </a:lnTo>
                  <a:lnTo>
                    <a:pt x="792251" y="5892"/>
                  </a:lnTo>
                  <a:lnTo>
                    <a:pt x="800049" y="20675"/>
                  </a:lnTo>
                  <a:lnTo>
                    <a:pt x="813346" y="20675"/>
                  </a:lnTo>
                  <a:lnTo>
                    <a:pt x="825500" y="10566"/>
                  </a:lnTo>
                  <a:lnTo>
                    <a:pt x="822274" y="20675"/>
                  </a:lnTo>
                  <a:lnTo>
                    <a:pt x="834326" y="20675"/>
                  </a:lnTo>
                  <a:lnTo>
                    <a:pt x="837565" y="10566"/>
                  </a:lnTo>
                  <a:lnTo>
                    <a:pt x="837653" y="10312"/>
                  </a:lnTo>
                  <a:lnTo>
                    <a:pt x="840968" y="0"/>
                  </a:lnTo>
                  <a:close/>
                </a:path>
                <a:path w="1863089" h="1059179">
                  <a:moveTo>
                    <a:pt x="948677" y="10363"/>
                  </a:moveTo>
                  <a:lnTo>
                    <a:pt x="948575" y="0"/>
                  </a:lnTo>
                  <a:lnTo>
                    <a:pt x="937018" y="0"/>
                  </a:lnTo>
                  <a:lnTo>
                    <a:pt x="937120" y="10363"/>
                  </a:lnTo>
                  <a:lnTo>
                    <a:pt x="936866" y="15570"/>
                  </a:lnTo>
                  <a:lnTo>
                    <a:pt x="936371" y="20675"/>
                  </a:lnTo>
                  <a:lnTo>
                    <a:pt x="947978" y="20675"/>
                  </a:lnTo>
                  <a:lnTo>
                    <a:pt x="948423" y="15570"/>
                  </a:lnTo>
                  <a:lnTo>
                    <a:pt x="948677" y="10363"/>
                  </a:lnTo>
                  <a:close/>
                </a:path>
                <a:path w="1863089" h="1059179">
                  <a:moveTo>
                    <a:pt x="1862480" y="746518"/>
                  </a:moveTo>
                  <a:lnTo>
                    <a:pt x="1841500" y="781380"/>
                  </a:lnTo>
                  <a:lnTo>
                    <a:pt x="1825879" y="819378"/>
                  </a:lnTo>
                  <a:lnTo>
                    <a:pt x="1816125" y="860018"/>
                  </a:lnTo>
                  <a:lnTo>
                    <a:pt x="1812772" y="902741"/>
                  </a:lnTo>
                  <a:lnTo>
                    <a:pt x="1816125" y="945476"/>
                  </a:lnTo>
                  <a:lnTo>
                    <a:pt x="1825879" y="986104"/>
                  </a:lnTo>
                  <a:lnTo>
                    <a:pt x="1841500" y="1024128"/>
                  </a:lnTo>
                  <a:lnTo>
                    <a:pt x="1862480" y="1059002"/>
                  </a:lnTo>
                  <a:lnTo>
                    <a:pt x="1862480" y="1038021"/>
                  </a:lnTo>
                  <a:lnTo>
                    <a:pt x="1846300" y="1007211"/>
                  </a:lnTo>
                  <a:lnTo>
                    <a:pt x="1834324" y="974178"/>
                  </a:lnTo>
                  <a:lnTo>
                    <a:pt x="1826882" y="939241"/>
                  </a:lnTo>
                  <a:lnTo>
                    <a:pt x="1824329" y="902741"/>
                  </a:lnTo>
                  <a:lnTo>
                    <a:pt x="1826882" y="866305"/>
                  </a:lnTo>
                  <a:lnTo>
                    <a:pt x="1834324" y="831405"/>
                  </a:lnTo>
                  <a:lnTo>
                    <a:pt x="1846300" y="798385"/>
                  </a:lnTo>
                  <a:lnTo>
                    <a:pt x="1862480" y="767600"/>
                  </a:lnTo>
                  <a:lnTo>
                    <a:pt x="1862480" y="746518"/>
                  </a:lnTo>
                  <a:close/>
                </a:path>
              </a:pathLst>
            </a:custGeom>
            <a:solidFill>
              <a:srgbClr val="C7D3EC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31086" y="81330"/>
              <a:ext cx="136080" cy="118866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4256" y="80860"/>
              <a:ext cx="89446" cy="118913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31086" y="894461"/>
              <a:ext cx="136080" cy="37553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94256" y="978598"/>
              <a:ext cx="89446" cy="29140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99437" y="159296"/>
              <a:ext cx="67729" cy="4390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31086" y="80860"/>
              <a:ext cx="10413" cy="3185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94256" y="101155"/>
              <a:ext cx="89446" cy="1155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94256" y="438988"/>
              <a:ext cx="19405" cy="9039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94256" y="152400"/>
              <a:ext cx="89446" cy="25478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31086" y="274586"/>
              <a:ext cx="136080" cy="51281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94256" y="564400"/>
              <a:ext cx="89446" cy="24839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86343" y="687235"/>
              <a:ext cx="80822" cy="14227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831086" y="2941535"/>
              <a:ext cx="136080" cy="1756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94256" y="2941535"/>
              <a:ext cx="89446" cy="1756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831086" y="4635499"/>
              <a:ext cx="136080" cy="1879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694256" y="4635499"/>
              <a:ext cx="89446" cy="1879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694256" y="6744423"/>
              <a:ext cx="89446" cy="72263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831086" y="6325742"/>
              <a:ext cx="136080" cy="114131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694256" y="6326593"/>
              <a:ext cx="89446" cy="4064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94256" y="6540246"/>
              <a:ext cx="89446" cy="20345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831086" y="7357668"/>
              <a:ext cx="136080" cy="9728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694256" y="7357668"/>
              <a:ext cx="89446" cy="10938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757616" y="7035799"/>
              <a:ext cx="26085" cy="10656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834159" y="6959599"/>
              <a:ext cx="133007" cy="18276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831086" y="6774154"/>
              <a:ext cx="30759" cy="10845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694256" y="6788201"/>
              <a:ext cx="89446" cy="6578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694256" y="6888454"/>
              <a:ext cx="89446" cy="32420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831086" y="7195490"/>
              <a:ext cx="136080" cy="13220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694256" y="7247280"/>
              <a:ext cx="89446" cy="6583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883028" y="6774154"/>
              <a:ext cx="84137" cy="13172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857082" y="6654799"/>
              <a:ext cx="60617" cy="59931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831086" y="6612534"/>
              <a:ext cx="124713" cy="142227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783702" y="80860"/>
              <a:ext cx="47625" cy="7386320"/>
            </a:xfrm>
            <a:custGeom>
              <a:avLst/>
              <a:gdLst/>
              <a:ahLst/>
              <a:cxnLst/>
              <a:rect l="l" t="t" r="r" b="b"/>
              <a:pathLst>
                <a:path w="47625" h="7386320">
                  <a:moveTo>
                    <a:pt x="47370" y="7386193"/>
                  </a:moveTo>
                  <a:lnTo>
                    <a:pt x="0" y="7386193"/>
                  </a:lnTo>
                  <a:lnTo>
                    <a:pt x="0" y="0"/>
                  </a:lnTo>
                  <a:lnTo>
                    <a:pt x="47370" y="0"/>
                  </a:lnTo>
                  <a:lnTo>
                    <a:pt x="47370" y="7386193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pic>
          <p:nvPicPr>
            <p:cNvPr id="39" name="object 3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968499" y="1277835"/>
              <a:ext cx="698500" cy="166370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968499" y="1866900"/>
              <a:ext cx="160286" cy="46990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968499" y="1270050"/>
              <a:ext cx="76200" cy="6935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420988" y="1771903"/>
              <a:ext cx="246011" cy="58529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016969" y="1270050"/>
              <a:ext cx="472516" cy="803567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184996" y="1270050"/>
              <a:ext cx="136525" cy="106756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547340" y="1270050"/>
              <a:ext cx="119659" cy="114249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451099" y="1270050"/>
              <a:ext cx="215900" cy="201269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636939" y="1641841"/>
              <a:ext cx="30060" cy="98058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161184" y="2620670"/>
              <a:ext cx="409778" cy="320865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111121" y="2184400"/>
              <a:ext cx="475564" cy="364426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167191" y="2231631"/>
              <a:ext cx="360108" cy="27750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968499" y="2616200"/>
              <a:ext cx="4216" cy="182518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968499" y="2447257"/>
              <a:ext cx="177800" cy="238843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968499" y="2705100"/>
              <a:ext cx="177800" cy="236435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569959" y="2641600"/>
              <a:ext cx="97040" cy="21972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968499" y="2822232"/>
              <a:ext cx="208800" cy="119303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2414384" y="2049856"/>
              <a:ext cx="62064" cy="58343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374899" y="2009775"/>
              <a:ext cx="139700" cy="142227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545410" y="1538439"/>
              <a:ext cx="62103" cy="61760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505328" y="1498600"/>
              <a:ext cx="142278" cy="139700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623475" y="2413000"/>
              <a:ext cx="43524" cy="163258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971573" y="1409700"/>
              <a:ext cx="60426" cy="58140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968499" y="1365643"/>
              <a:ext cx="101600" cy="142227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995616" y="1277835"/>
              <a:ext cx="698639" cy="1663700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532191" y="1995589"/>
              <a:ext cx="162064" cy="40445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995616" y="1270050"/>
              <a:ext cx="66522" cy="62750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600200" y="1270050"/>
              <a:ext cx="94056" cy="76149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153869" y="2178646"/>
              <a:ext cx="226315" cy="424853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409700" y="2178646"/>
              <a:ext cx="225267" cy="424853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684388" y="1409700"/>
              <a:ext cx="9867" cy="54673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536700" y="1519885"/>
              <a:ext cx="157556" cy="416915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995616" y="2438400"/>
              <a:ext cx="132892" cy="16510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995616" y="1957387"/>
              <a:ext cx="141427" cy="478726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995616" y="2032203"/>
              <a:ext cx="79324" cy="329107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995616" y="1555254"/>
              <a:ext cx="534530" cy="601865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036637" y="1270050"/>
              <a:ext cx="575818" cy="252310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595335" y="2495003"/>
              <a:ext cx="98920" cy="424065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995616" y="2654300"/>
              <a:ext cx="591883" cy="287235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069428" y="2628900"/>
              <a:ext cx="60871" cy="61213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029347" y="2590800"/>
              <a:ext cx="139052" cy="139407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371600" y="2654300"/>
              <a:ext cx="60972" cy="61112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587500" y="1270050"/>
              <a:ext cx="196202" cy="609549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333500" y="2616200"/>
              <a:ext cx="139153" cy="139255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831086" y="1270050"/>
              <a:ext cx="136080" cy="1671485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1831086" y="1487538"/>
              <a:ext cx="136080" cy="441566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1883028" y="2430564"/>
              <a:ext cx="84137" cy="131711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931492" y="1378496"/>
              <a:ext cx="35674" cy="116535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1857082" y="2311400"/>
              <a:ext cx="60617" cy="59677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1694256" y="1576133"/>
              <a:ext cx="89446" cy="812406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1694256" y="2196655"/>
              <a:ext cx="89446" cy="744880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1694256" y="1270050"/>
              <a:ext cx="272910" cy="1671485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1105890" y="1380337"/>
              <a:ext cx="1403350" cy="1403350"/>
            </a:xfrm>
            <a:custGeom>
              <a:avLst/>
              <a:gdLst/>
              <a:ahLst/>
              <a:cxnLst/>
              <a:rect l="l" t="t" r="r" b="b"/>
              <a:pathLst>
                <a:path w="1403350" h="1403350">
                  <a:moveTo>
                    <a:pt x="701471" y="1402994"/>
                  </a:moveTo>
                  <a:lnTo>
                    <a:pt x="653447" y="1401376"/>
                  </a:lnTo>
                  <a:lnTo>
                    <a:pt x="606291" y="1396591"/>
                  </a:lnTo>
                  <a:lnTo>
                    <a:pt x="560107" y="1388744"/>
                  </a:lnTo>
                  <a:lnTo>
                    <a:pt x="515001" y="1377939"/>
                  </a:lnTo>
                  <a:lnTo>
                    <a:pt x="471076" y="1364281"/>
                  </a:lnTo>
                  <a:lnTo>
                    <a:pt x="428437" y="1347874"/>
                  </a:lnTo>
                  <a:lnTo>
                    <a:pt x="387189" y="1328823"/>
                  </a:lnTo>
                  <a:lnTo>
                    <a:pt x="347436" y="1307231"/>
                  </a:lnTo>
                  <a:lnTo>
                    <a:pt x="309282" y="1283204"/>
                  </a:lnTo>
                  <a:lnTo>
                    <a:pt x="272833" y="1256845"/>
                  </a:lnTo>
                  <a:lnTo>
                    <a:pt x="238192" y="1228260"/>
                  </a:lnTo>
                  <a:lnTo>
                    <a:pt x="205465" y="1197552"/>
                  </a:lnTo>
                  <a:lnTo>
                    <a:pt x="174755" y="1164827"/>
                  </a:lnTo>
                  <a:lnTo>
                    <a:pt x="146167" y="1130187"/>
                  </a:lnTo>
                  <a:lnTo>
                    <a:pt x="119806" y="1093739"/>
                  </a:lnTo>
                  <a:lnTo>
                    <a:pt x="95776" y="1055586"/>
                  </a:lnTo>
                  <a:lnTo>
                    <a:pt x="74182" y="1015832"/>
                  </a:lnTo>
                  <a:lnTo>
                    <a:pt x="55128" y="974583"/>
                  </a:lnTo>
                  <a:lnTo>
                    <a:pt x="38719" y="931943"/>
                  </a:lnTo>
                  <a:lnTo>
                    <a:pt x="25058" y="888015"/>
                  </a:lnTo>
                  <a:lnTo>
                    <a:pt x="14252" y="842904"/>
                  </a:lnTo>
                  <a:lnTo>
                    <a:pt x="6404" y="796716"/>
                  </a:lnTo>
                  <a:lnTo>
                    <a:pt x="1618" y="749554"/>
                  </a:lnTo>
                  <a:lnTo>
                    <a:pt x="0" y="701522"/>
                  </a:lnTo>
                  <a:lnTo>
                    <a:pt x="1618" y="653490"/>
                  </a:lnTo>
                  <a:lnTo>
                    <a:pt x="6404" y="606327"/>
                  </a:lnTo>
                  <a:lnTo>
                    <a:pt x="14252" y="560138"/>
                  </a:lnTo>
                  <a:lnTo>
                    <a:pt x="25058" y="515026"/>
                  </a:lnTo>
                  <a:lnTo>
                    <a:pt x="38719" y="471096"/>
                  </a:lnTo>
                  <a:lnTo>
                    <a:pt x="55128" y="428453"/>
                  </a:lnTo>
                  <a:lnTo>
                    <a:pt x="74182" y="387201"/>
                  </a:lnTo>
                  <a:lnTo>
                    <a:pt x="95776" y="347445"/>
                  </a:lnTo>
                  <a:lnTo>
                    <a:pt x="119806" y="309289"/>
                  </a:lnTo>
                  <a:lnTo>
                    <a:pt x="146167" y="272838"/>
                  </a:lnTo>
                  <a:lnTo>
                    <a:pt x="174755" y="238195"/>
                  </a:lnTo>
                  <a:lnTo>
                    <a:pt x="205465" y="205466"/>
                  </a:lnTo>
                  <a:lnTo>
                    <a:pt x="238192" y="174756"/>
                  </a:lnTo>
                  <a:lnTo>
                    <a:pt x="272833" y="146167"/>
                  </a:lnTo>
                  <a:lnTo>
                    <a:pt x="309282" y="119806"/>
                  </a:lnTo>
                  <a:lnTo>
                    <a:pt x="347436" y="95775"/>
                  </a:lnTo>
                  <a:lnTo>
                    <a:pt x="387189" y="74181"/>
                  </a:lnTo>
                  <a:lnTo>
                    <a:pt x="428437" y="55127"/>
                  </a:lnTo>
                  <a:lnTo>
                    <a:pt x="471076" y="38718"/>
                  </a:lnTo>
                  <a:lnTo>
                    <a:pt x="515001" y="25058"/>
                  </a:lnTo>
                  <a:lnTo>
                    <a:pt x="560107" y="14251"/>
                  </a:lnTo>
                  <a:lnTo>
                    <a:pt x="606291" y="6403"/>
                  </a:lnTo>
                  <a:lnTo>
                    <a:pt x="653447" y="1618"/>
                  </a:lnTo>
                  <a:lnTo>
                    <a:pt x="701471" y="0"/>
                  </a:lnTo>
                  <a:lnTo>
                    <a:pt x="749503" y="1618"/>
                  </a:lnTo>
                  <a:lnTo>
                    <a:pt x="796666" y="6403"/>
                  </a:lnTo>
                  <a:lnTo>
                    <a:pt x="842856" y="14251"/>
                  </a:lnTo>
                  <a:lnTo>
                    <a:pt x="887969" y="25058"/>
                  </a:lnTo>
                  <a:lnTo>
                    <a:pt x="931899" y="38718"/>
                  </a:lnTo>
                  <a:lnTo>
                    <a:pt x="974542" y="55127"/>
                  </a:lnTo>
                  <a:lnTo>
                    <a:pt x="1015795" y="74181"/>
                  </a:lnTo>
                  <a:lnTo>
                    <a:pt x="1055552" y="95775"/>
                  </a:lnTo>
                  <a:lnTo>
                    <a:pt x="1093708" y="119806"/>
                  </a:lnTo>
                  <a:lnTo>
                    <a:pt x="1130160" y="146167"/>
                  </a:lnTo>
                  <a:lnTo>
                    <a:pt x="1164804" y="174756"/>
                  </a:lnTo>
                  <a:lnTo>
                    <a:pt x="1197533" y="205466"/>
                  </a:lnTo>
                  <a:lnTo>
                    <a:pt x="1228245" y="238195"/>
                  </a:lnTo>
                  <a:lnTo>
                    <a:pt x="1256834" y="272838"/>
                  </a:lnTo>
                  <a:lnTo>
                    <a:pt x="1283197" y="309289"/>
                  </a:lnTo>
                  <a:lnTo>
                    <a:pt x="1307227" y="347445"/>
                  </a:lnTo>
                  <a:lnTo>
                    <a:pt x="1328822" y="387201"/>
                  </a:lnTo>
                  <a:lnTo>
                    <a:pt x="1347877" y="428453"/>
                  </a:lnTo>
                  <a:lnTo>
                    <a:pt x="1364287" y="471096"/>
                  </a:lnTo>
                  <a:lnTo>
                    <a:pt x="1377947" y="515026"/>
                  </a:lnTo>
                  <a:lnTo>
                    <a:pt x="1388754" y="560138"/>
                  </a:lnTo>
                  <a:lnTo>
                    <a:pt x="1396602" y="606327"/>
                  </a:lnTo>
                  <a:lnTo>
                    <a:pt x="1401388" y="653490"/>
                  </a:lnTo>
                  <a:lnTo>
                    <a:pt x="1403007" y="701522"/>
                  </a:lnTo>
                  <a:lnTo>
                    <a:pt x="1401388" y="749554"/>
                  </a:lnTo>
                  <a:lnTo>
                    <a:pt x="1396602" y="796716"/>
                  </a:lnTo>
                  <a:lnTo>
                    <a:pt x="1388754" y="842904"/>
                  </a:lnTo>
                  <a:lnTo>
                    <a:pt x="1377947" y="888015"/>
                  </a:lnTo>
                  <a:lnTo>
                    <a:pt x="1364287" y="931943"/>
                  </a:lnTo>
                  <a:lnTo>
                    <a:pt x="1347877" y="974583"/>
                  </a:lnTo>
                  <a:lnTo>
                    <a:pt x="1328822" y="1015832"/>
                  </a:lnTo>
                  <a:lnTo>
                    <a:pt x="1307227" y="1055586"/>
                  </a:lnTo>
                  <a:lnTo>
                    <a:pt x="1283197" y="1093739"/>
                  </a:lnTo>
                  <a:lnTo>
                    <a:pt x="1256834" y="1130187"/>
                  </a:lnTo>
                  <a:lnTo>
                    <a:pt x="1228245" y="1164827"/>
                  </a:lnTo>
                  <a:lnTo>
                    <a:pt x="1197533" y="1197552"/>
                  </a:lnTo>
                  <a:lnTo>
                    <a:pt x="1164804" y="1228260"/>
                  </a:lnTo>
                  <a:lnTo>
                    <a:pt x="1130160" y="1256845"/>
                  </a:lnTo>
                  <a:lnTo>
                    <a:pt x="1093708" y="1283204"/>
                  </a:lnTo>
                  <a:lnTo>
                    <a:pt x="1055552" y="1307231"/>
                  </a:lnTo>
                  <a:lnTo>
                    <a:pt x="1015795" y="1328823"/>
                  </a:lnTo>
                  <a:lnTo>
                    <a:pt x="974542" y="1347874"/>
                  </a:lnTo>
                  <a:lnTo>
                    <a:pt x="931899" y="1364281"/>
                  </a:lnTo>
                  <a:lnTo>
                    <a:pt x="887969" y="1377939"/>
                  </a:lnTo>
                  <a:lnTo>
                    <a:pt x="842856" y="1388744"/>
                  </a:lnTo>
                  <a:lnTo>
                    <a:pt x="796666" y="1396591"/>
                  </a:lnTo>
                  <a:lnTo>
                    <a:pt x="749503" y="1401376"/>
                  </a:lnTo>
                  <a:lnTo>
                    <a:pt x="701471" y="14029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sp>
          <p:nvSpPr>
            <p:cNvPr id="92" name="object 92"/>
            <p:cNvSpPr/>
            <p:nvPr/>
          </p:nvSpPr>
          <p:spPr>
            <a:xfrm>
              <a:off x="1105890" y="1380337"/>
              <a:ext cx="1403350" cy="1403350"/>
            </a:xfrm>
            <a:custGeom>
              <a:avLst/>
              <a:gdLst/>
              <a:ahLst/>
              <a:cxnLst/>
              <a:rect l="l" t="t" r="r" b="b"/>
              <a:pathLst>
                <a:path w="1403350" h="1403350">
                  <a:moveTo>
                    <a:pt x="701471" y="1402994"/>
                  </a:moveTo>
                  <a:lnTo>
                    <a:pt x="749503" y="1401376"/>
                  </a:lnTo>
                  <a:lnTo>
                    <a:pt x="796666" y="1396591"/>
                  </a:lnTo>
                  <a:lnTo>
                    <a:pt x="842856" y="1388744"/>
                  </a:lnTo>
                  <a:lnTo>
                    <a:pt x="887969" y="1377939"/>
                  </a:lnTo>
                  <a:lnTo>
                    <a:pt x="931899" y="1364281"/>
                  </a:lnTo>
                  <a:lnTo>
                    <a:pt x="974542" y="1347874"/>
                  </a:lnTo>
                  <a:lnTo>
                    <a:pt x="1015795" y="1328823"/>
                  </a:lnTo>
                  <a:lnTo>
                    <a:pt x="1055552" y="1307231"/>
                  </a:lnTo>
                  <a:lnTo>
                    <a:pt x="1093708" y="1283204"/>
                  </a:lnTo>
                  <a:lnTo>
                    <a:pt x="1130160" y="1256845"/>
                  </a:lnTo>
                  <a:lnTo>
                    <a:pt x="1164804" y="1228260"/>
                  </a:lnTo>
                  <a:lnTo>
                    <a:pt x="1197533" y="1197552"/>
                  </a:lnTo>
                  <a:lnTo>
                    <a:pt x="1228245" y="1164827"/>
                  </a:lnTo>
                  <a:lnTo>
                    <a:pt x="1256834" y="1130187"/>
                  </a:lnTo>
                  <a:lnTo>
                    <a:pt x="1283197" y="1093739"/>
                  </a:lnTo>
                  <a:lnTo>
                    <a:pt x="1307227" y="1055586"/>
                  </a:lnTo>
                  <a:lnTo>
                    <a:pt x="1328822" y="1015832"/>
                  </a:lnTo>
                  <a:lnTo>
                    <a:pt x="1347877" y="974583"/>
                  </a:lnTo>
                  <a:lnTo>
                    <a:pt x="1364287" y="931943"/>
                  </a:lnTo>
                  <a:lnTo>
                    <a:pt x="1377947" y="888015"/>
                  </a:lnTo>
                  <a:lnTo>
                    <a:pt x="1388754" y="842904"/>
                  </a:lnTo>
                  <a:lnTo>
                    <a:pt x="1396602" y="796716"/>
                  </a:lnTo>
                  <a:lnTo>
                    <a:pt x="1401388" y="749554"/>
                  </a:lnTo>
                  <a:lnTo>
                    <a:pt x="1403007" y="701522"/>
                  </a:lnTo>
                  <a:lnTo>
                    <a:pt x="1401388" y="653490"/>
                  </a:lnTo>
                  <a:lnTo>
                    <a:pt x="1396602" y="606327"/>
                  </a:lnTo>
                  <a:lnTo>
                    <a:pt x="1388754" y="560138"/>
                  </a:lnTo>
                  <a:lnTo>
                    <a:pt x="1377947" y="515026"/>
                  </a:lnTo>
                  <a:lnTo>
                    <a:pt x="1364287" y="471096"/>
                  </a:lnTo>
                  <a:lnTo>
                    <a:pt x="1347877" y="428453"/>
                  </a:lnTo>
                  <a:lnTo>
                    <a:pt x="1328822" y="387201"/>
                  </a:lnTo>
                  <a:lnTo>
                    <a:pt x="1307227" y="347445"/>
                  </a:lnTo>
                  <a:lnTo>
                    <a:pt x="1283197" y="309289"/>
                  </a:lnTo>
                  <a:lnTo>
                    <a:pt x="1256834" y="272838"/>
                  </a:lnTo>
                  <a:lnTo>
                    <a:pt x="1228245" y="238195"/>
                  </a:lnTo>
                  <a:lnTo>
                    <a:pt x="1197533" y="205466"/>
                  </a:lnTo>
                  <a:lnTo>
                    <a:pt x="1164804" y="174756"/>
                  </a:lnTo>
                  <a:lnTo>
                    <a:pt x="1130160" y="146167"/>
                  </a:lnTo>
                  <a:lnTo>
                    <a:pt x="1093708" y="119806"/>
                  </a:lnTo>
                  <a:lnTo>
                    <a:pt x="1055552" y="95775"/>
                  </a:lnTo>
                  <a:lnTo>
                    <a:pt x="1015795" y="74181"/>
                  </a:lnTo>
                  <a:lnTo>
                    <a:pt x="974542" y="55127"/>
                  </a:lnTo>
                  <a:lnTo>
                    <a:pt x="931899" y="38718"/>
                  </a:lnTo>
                  <a:lnTo>
                    <a:pt x="887969" y="25058"/>
                  </a:lnTo>
                  <a:lnTo>
                    <a:pt x="842856" y="14251"/>
                  </a:lnTo>
                  <a:lnTo>
                    <a:pt x="796666" y="6403"/>
                  </a:lnTo>
                  <a:lnTo>
                    <a:pt x="749503" y="1618"/>
                  </a:lnTo>
                  <a:lnTo>
                    <a:pt x="701471" y="0"/>
                  </a:lnTo>
                  <a:lnTo>
                    <a:pt x="653447" y="1618"/>
                  </a:lnTo>
                  <a:lnTo>
                    <a:pt x="606291" y="6403"/>
                  </a:lnTo>
                  <a:lnTo>
                    <a:pt x="560107" y="14251"/>
                  </a:lnTo>
                  <a:lnTo>
                    <a:pt x="515001" y="25058"/>
                  </a:lnTo>
                  <a:lnTo>
                    <a:pt x="471076" y="38718"/>
                  </a:lnTo>
                  <a:lnTo>
                    <a:pt x="428437" y="55127"/>
                  </a:lnTo>
                  <a:lnTo>
                    <a:pt x="387189" y="74181"/>
                  </a:lnTo>
                  <a:lnTo>
                    <a:pt x="347436" y="95775"/>
                  </a:lnTo>
                  <a:lnTo>
                    <a:pt x="309282" y="119806"/>
                  </a:lnTo>
                  <a:lnTo>
                    <a:pt x="272833" y="146167"/>
                  </a:lnTo>
                  <a:lnTo>
                    <a:pt x="238192" y="174756"/>
                  </a:lnTo>
                  <a:lnTo>
                    <a:pt x="205465" y="205466"/>
                  </a:lnTo>
                  <a:lnTo>
                    <a:pt x="174755" y="238195"/>
                  </a:lnTo>
                  <a:lnTo>
                    <a:pt x="146167" y="272838"/>
                  </a:lnTo>
                  <a:lnTo>
                    <a:pt x="119806" y="309289"/>
                  </a:lnTo>
                  <a:lnTo>
                    <a:pt x="95776" y="347445"/>
                  </a:lnTo>
                  <a:lnTo>
                    <a:pt x="74182" y="387201"/>
                  </a:lnTo>
                  <a:lnTo>
                    <a:pt x="55128" y="428453"/>
                  </a:lnTo>
                  <a:lnTo>
                    <a:pt x="38719" y="471096"/>
                  </a:lnTo>
                  <a:lnTo>
                    <a:pt x="25058" y="515026"/>
                  </a:lnTo>
                  <a:lnTo>
                    <a:pt x="14252" y="560138"/>
                  </a:lnTo>
                  <a:lnTo>
                    <a:pt x="6404" y="606327"/>
                  </a:lnTo>
                  <a:lnTo>
                    <a:pt x="1618" y="653490"/>
                  </a:lnTo>
                  <a:lnTo>
                    <a:pt x="0" y="701522"/>
                  </a:lnTo>
                  <a:lnTo>
                    <a:pt x="1618" y="749554"/>
                  </a:lnTo>
                  <a:lnTo>
                    <a:pt x="6404" y="796716"/>
                  </a:lnTo>
                  <a:lnTo>
                    <a:pt x="14252" y="842904"/>
                  </a:lnTo>
                  <a:lnTo>
                    <a:pt x="25058" y="888015"/>
                  </a:lnTo>
                  <a:lnTo>
                    <a:pt x="38719" y="931943"/>
                  </a:lnTo>
                  <a:lnTo>
                    <a:pt x="55128" y="974583"/>
                  </a:lnTo>
                  <a:lnTo>
                    <a:pt x="74182" y="1015832"/>
                  </a:lnTo>
                  <a:lnTo>
                    <a:pt x="95776" y="1055586"/>
                  </a:lnTo>
                  <a:lnTo>
                    <a:pt x="119806" y="1093739"/>
                  </a:lnTo>
                  <a:lnTo>
                    <a:pt x="146167" y="1130187"/>
                  </a:lnTo>
                  <a:lnTo>
                    <a:pt x="174755" y="1164827"/>
                  </a:lnTo>
                  <a:lnTo>
                    <a:pt x="205465" y="1197552"/>
                  </a:lnTo>
                  <a:lnTo>
                    <a:pt x="238192" y="1228260"/>
                  </a:lnTo>
                  <a:lnTo>
                    <a:pt x="272833" y="1256845"/>
                  </a:lnTo>
                  <a:lnTo>
                    <a:pt x="309282" y="1283204"/>
                  </a:lnTo>
                  <a:lnTo>
                    <a:pt x="347436" y="1307231"/>
                  </a:lnTo>
                  <a:lnTo>
                    <a:pt x="387189" y="1328823"/>
                  </a:lnTo>
                  <a:lnTo>
                    <a:pt x="428437" y="1347874"/>
                  </a:lnTo>
                  <a:lnTo>
                    <a:pt x="471076" y="1364281"/>
                  </a:lnTo>
                  <a:lnTo>
                    <a:pt x="515001" y="1377939"/>
                  </a:lnTo>
                  <a:lnTo>
                    <a:pt x="560107" y="1388744"/>
                  </a:lnTo>
                  <a:lnTo>
                    <a:pt x="606291" y="1396591"/>
                  </a:lnTo>
                  <a:lnTo>
                    <a:pt x="653447" y="1401376"/>
                  </a:lnTo>
                  <a:lnTo>
                    <a:pt x="701471" y="1402994"/>
                  </a:lnTo>
                  <a:close/>
                </a:path>
              </a:pathLst>
            </a:custGeom>
            <a:ln w="47376">
              <a:solidFill>
                <a:srgbClr val="1464A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pic>
          <p:nvPicPr>
            <p:cNvPr id="93" name="object 93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1968499" y="4662042"/>
              <a:ext cx="698500" cy="1662557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968499" y="6210299"/>
              <a:ext cx="92519" cy="114300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968499" y="5033670"/>
              <a:ext cx="262585" cy="649265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1968499" y="4654296"/>
              <a:ext cx="330200" cy="357187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2420988" y="6115494"/>
              <a:ext cx="246011" cy="209105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2016965" y="5334838"/>
              <a:ext cx="472504" cy="989761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2184996" y="5583834"/>
              <a:ext cx="136525" cy="136575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2362199" y="4654296"/>
              <a:ext cx="304800" cy="145110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2584742" y="4654296"/>
              <a:ext cx="82257" cy="70103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2547340" y="5575299"/>
              <a:ext cx="119659" cy="152400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2451099" y="5366004"/>
              <a:ext cx="215900" cy="448906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2636939" y="5985431"/>
              <a:ext cx="30060" cy="100992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2249690" y="4833937"/>
              <a:ext cx="417309" cy="495300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2545410" y="5882030"/>
              <a:ext cx="62103" cy="61569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2505328" y="5841999"/>
              <a:ext cx="142278" cy="139700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1971573" y="5749277"/>
              <a:ext cx="60426" cy="62115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1968499" y="5709195"/>
              <a:ext cx="101600" cy="142278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2129929" y="5279631"/>
              <a:ext cx="62115" cy="62102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2089899" y="5239537"/>
              <a:ext cx="142227" cy="142290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1968499" y="5031068"/>
              <a:ext cx="60121" cy="137831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995616" y="4662042"/>
              <a:ext cx="698639" cy="1662557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995616" y="5543842"/>
              <a:ext cx="66573" cy="132562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1042098" y="4654296"/>
              <a:ext cx="128777" cy="802779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1467497" y="5194299"/>
              <a:ext cx="226758" cy="495300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1588642" y="4765281"/>
              <a:ext cx="105613" cy="124218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1341969" y="4654296"/>
              <a:ext cx="352286" cy="519569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1215821" y="4654296"/>
              <a:ext cx="117678" cy="368655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995616" y="4654296"/>
              <a:ext cx="104673" cy="283425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1684388" y="5753099"/>
              <a:ext cx="9867" cy="54863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1536700" y="5863475"/>
              <a:ext cx="157556" cy="416966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995616" y="6300939"/>
              <a:ext cx="35744" cy="23660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995616" y="5898858"/>
              <a:ext cx="534530" cy="425742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1036637" y="5083645"/>
              <a:ext cx="575818" cy="782319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1175740" y="4920754"/>
              <a:ext cx="142227" cy="142278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1100785" y="5386679"/>
              <a:ext cx="142278" cy="142290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1831086" y="4662042"/>
              <a:ext cx="136080" cy="1662557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1831086" y="4654296"/>
              <a:ext cx="136080" cy="476503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1831086" y="5985573"/>
              <a:ext cx="5499" cy="8826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1587500" y="4654296"/>
              <a:ext cx="196202" cy="1568703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1831086" y="5831141"/>
              <a:ext cx="136080" cy="441566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1886343" y="5030838"/>
              <a:ext cx="80822" cy="142227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1694256" y="5919736"/>
              <a:ext cx="89446" cy="404863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1694256" y="5162296"/>
              <a:ext cx="89446" cy="136283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1694256" y="4654296"/>
              <a:ext cx="272910" cy="1670303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1694256" y="4782540"/>
              <a:ext cx="19405" cy="90487"/>
            </a:xfrm>
            <a:prstGeom prst="rect">
              <a:avLst/>
            </a:prstGeom>
          </p:spPr>
        </p:pic>
        <p:sp>
          <p:nvSpPr>
            <p:cNvPr id="138" name="object 138"/>
            <p:cNvSpPr/>
            <p:nvPr/>
          </p:nvSpPr>
          <p:spPr>
            <a:xfrm>
              <a:off x="1105890" y="4764582"/>
              <a:ext cx="1403350" cy="1403350"/>
            </a:xfrm>
            <a:custGeom>
              <a:avLst/>
              <a:gdLst/>
              <a:ahLst/>
              <a:cxnLst/>
              <a:rect l="l" t="t" r="r" b="b"/>
              <a:pathLst>
                <a:path w="1403350" h="1403350">
                  <a:moveTo>
                    <a:pt x="701471" y="1403007"/>
                  </a:moveTo>
                  <a:lnTo>
                    <a:pt x="653447" y="1401388"/>
                  </a:lnTo>
                  <a:lnTo>
                    <a:pt x="606291" y="1396602"/>
                  </a:lnTo>
                  <a:lnTo>
                    <a:pt x="560107" y="1388754"/>
                  </a:lnTo>
                  <a:lnTo>
                    <a:pt x="515001" y="1377947"/>
                  </a:lnTo>
                  <a:lnTo>
                    <a:pt x="471076" y="1364287"/>
                  </a:lnTo>
                  <a:lnTo>
                    <a:pt x="428437" y="1347877"/>
                  </a:lnTo>
                  <a:lnTo>
                    <a:pt x="387189" y="1328822"/>
                  </a:lnTo>
                  <a:lnTo>
                    <a:pt x="347436" y="1307227"/>
                  </a:lnTo>
                  <a:lnTo>
                    <a:pt x="309282" y="1283197"/>
                  </a:lnTo>
                  <a:lnTo>
                    <a:pt x="272833" y="1256834"/>
                  </a:lnTo>
                  <a:lnTo>
                    <a:pt x="238192" y="1228245"/>
                  </a:lnTo>
                  <a:lnTo>
                    <a:pt x="205465" y="1197533"/>
                  </a:lnTo>
                  <a:lnTo>
                    <a:pt x="174755" y="1164804"/>
                  </a:lnTo>
                  <a:lnTo>
                    <a:pt x="146167" y="1130160"/>
                  </a:lnTo>
                  <a:lnTo>
                    <a:pt x="119806" y="1093708"/>
                  </a:lnTo>
                  <a:lnTo>
                    <a:pt x="95776" y="1055552"/>
                  </a:lnTo>
                  <a:lnTo>
                    <a:pt x="74182" y="1015795"/>
                  </a:lnTo>
                  <a:lnTo>
                    <a:pt x="55128" y="974542"/>
                  </a:lnTo>
                  <a:lnTo>
                    <a:pt x="38719" y="931899"/>
                  </a:lnTo>
                  <a:lnTo>
                    <a:pt x="25058" y="887969"/>
                  </a:lnTo>
                  <a:lnTo>
                    <a:pt x="14252" y="842856"/>
                  </a:lnTo>
                  <a:lnTo>
                    <a:pt x="6404" y="796666"/>
                  </a:lnTo>
                  <a:lnTo>
                    <a:pt x="1618" y="749503"/>
                  </a:lnTo>
                  <a:lnTo>
                    <a:pt x="0" y="701471"/>
                  </a:lnTo>
                  <a:lnTo>
                    <a:pt x="1618" y="653447"/>
                  </a:lnTo>
                  <a:lnTo>
                    <a:pt x="6404" y="606291"/>
                  </a:lnTo>
                  <a:lnTo>
                    <a:pt x="14252" y="560107"/>
                  </a:lnTo>
                  <a:lnTo>
                    <a:pt x="25058" y="515001"/>
                  </a:lnTo>
                  <a:lnTo>
                    <a:pt x="38719" y="471076"/>
                  </a:lnTo>
                  <a:lnTo>
                    <a:pt x="55128" y="428437"/>
                  </a:lnTo>
                  <a:lnTo>
                    <a:pt x="74182" y="387189"/>
                  </a:lnTo>
                  <a:lnTo>
                    <a:pt x="95776" y="347436"/>
                  </a:lnTo>
                  <a:lnTo>
                    <a:pt x="119806" y="309282"/>
                  </a:lnTo>
                  <a:lnTo>
                    <a:pt x="146167" y="272833"/>
                  </a:lnTo>
                  <a:lnTo>
                    <a:pt x="174755" y="238192"/>
                  </a:lnTo>
                  <a:lnTo>
                    <a:pt x="205465" y="205465"/>
                  </a:lnTo>
                  <a:lnTo>
                    <a:pt x="238192" y="174755"/>
                  </a:lnTo>
                  <a:lnTo>
                    <a:pt x="272833" y="146167"/>
                  </a:lnTo>
                  <a:lnTo>
                    <a:pt x="309282" y="119806"/>
                  </a:lnTo>
                  <a:lnTo>
                    <a:pt x="347436" y="95776"/>
                  </a:lnTo>
                  <a:lnTo>
                    <a:pt x="387189" y="74182"/>
                  </a:lnTo>
                  <a:lnTo>
                    <a:pt x="428437" y="55128"/>
                  </a:lnTo>
                  <a:lnTo>
                    <a:pt x="471076" y="38719"/>
                  </a:lnTo>
                  <a:lnTo>
                    <a:pt x="515001" y="25058"/>
                  </a:lnTo>
                  <a:lnTo>
                    <a:pt x="560107" y="14252"/>
                  </a:lnTo>
                  <a:lnTo>
                    <a:pt x="606291" y="6404"/>
                  </a:lnTo>
                  <a:lnTo>
                    <a:pt x="653447" y="1618"/>
                  </a:lnTo>
                  <a:lnTo>
                    <a:pt x="701471" y="0"/>
                  </a:lnTo>
                  <a:lnTo>
                    <a:pt x="749503" y="1618"/>
                  </a:lnTo>
                  <a:lnTo>
                    <a:pt x="796666" y="6404"/>
                  </a:lnTo>
                  <a:lnTo>
                    <a:pt x="842856" y="14252"/>
                  </a:lnTo>
                  <a:lnTo>
                    <a:pt x="887969" y="25058"/>
                  </a:lnTo>
                  <a:lnTo>
                    <a:pt x="931899" y="38719"/>
                  </a:lnTo>
                  <a:lnTo>
                    <a:pt x="974542" y="55128"/>
                  </a:lnTo>
                  <a:lnTo>
                    <a:pt x="1015795" y="74182"/>
                  </a:lnTo>
                  <a:lnTo>
                    <a:pt x="1055552" y="95776"/>
                  </a:lnTo>
                  <a:lnTo>
                    <a:pt x="1093708" y="119806"/>
                  </a:lnTo>
                  <a:lnTo>
                    <a:pt x="1130160" y="146167"/>
                  </a:lnTo>
                  <a:lnTo>
                    <a:pt x="1164804" y="174755"/>
                  </a:lnTo>
                  <a:lnTo>
                    <a:pt x="1197533" y="205465"/>
                  </a:lnTo>
                  <a:lnTo>
                    <a:pt x="1228245" y="238192"/>
                  </a:lnTo>
                  <a:lnTo>
                    <a:pt x="1256834" y="272833"/>
                  </a:lnTo>
                  <a:lnTo>
                    <a:pt x="1283197" y="309282"/>
                  </a:lnTo>
                  <a:lnTo>
                    <a:pt x="1307227" y="347436"/>
                  </a:lnTo>
                  <a:lnTo>
                    <a:pt x="1328822" y="387189"/>
                  </a:lnTo>
                  <a:lnTo>
                    <a:pt x="1347877" y="428437"/>
                  </a:lnTo>
                  <a:lnTo>
                    <a:pt x="1364287" y="471076"/>
                  </a:lnTo>
                  <a:lnTo>
                    <a:pt x="1377947" y="515001"/>
                  </a:lnTo>
                  <a:lnTo>
                    <a:pt x="1388754" y="560107"/>
                  </a:lnTo>
                  <a:lnTo>
                    <a:pt x="1396602" y="606291"/>
                  </a:lnTo>
                  <a:lnTo>
                    <a:pt x="1401388" y="653447"/>
                  </a:lnTo>
                  <a:lnTo>
                    <a:pt x="1403007" y="701471"/>
                  </a:lnTo>
                  <a:lnTo>
                    <a:pt x="1401388" y="749503"/>
                  </a:lnTo>
                  <a:lnTo>
                    <a:pt x="1396602" y="796666"/>
                  </a:lnTo>
                  <a:lnTo>
                    <a:pt x="1388754" y="842856"/>
                  </a:lnTo>
                  <a:lnTo>
                    <a:pt x="1377947" y="887969"/>
                  </a:lnTo>
                  <a:lnTo>
                    <a:pt x="1364287" y="931899"/>
                  </a:lnTo>
                  <a:lnTo>
                    <a:pt x="1347877" y="974542"/>
                  </a:lnTo>
                  <a:lnTo>
                    <a:pt x="1328822" y="1015795"/>
                  </a:lnTo>
                  <a:lnTo>
                    <a:pt x="1307227" y="1055552"/>
                  </a:lnTo>
                  <a:lnTo>
                    <a:pt x="1283197" y="1093708"/>
                  </a:lnTo>
                  <a:lnTo>
                    <a:pt x="1256834" y="1130160"/>
                  </a:lnTo>
                  <a:lnTo>
                    <a:pt x="1228245" y="1164804"/>
                  </a:lnTo>
                  <a:lnTo>
                    <a:pt x="1197533" y="1197533"/>
                  </a:lnTo>
                  <a:lnTo>
                    <a:pt x="1164804" y="1228245"/>
                  </a:lnTo>
                  <a:lnTo>
                    <a:pt x="1130160" y="1256834"/>
                  </a:lnTo>
                  <a:lnTo>
                    <a:pt x="1093708" y="1283197"/>
                  </a:lnTo>
                  <a:lnTo>
                    <a:pt x="1055552" y="1307227"/>
                  </a:lnTo>
                  <a:lnTo>
                    <a:pt x="1015795" y="1328822"/>
                  </a:lnTo>
                  <a:lnTo>
                    <a:pt x="974542" y="1347877"/>
                  </a:lnTo>
                  <a:lnTo>
                    <a:pt x="931899" y="1364287"/>
                  </a:lnTo>
                  <a:lnTo>
                    <a:pt x="887969" y="1377947"/>
                  </a:lnTo>
                  <a:lnTo>
                    <a:pt x="842856" y="1388754"/>
                  </a:lnTo>
                  <a:lnTo>
                    <a:pt x="796666" y="1396602"/>
                  </a:lnTo>
                  <a:lnTo>
                    <a:pt x="749503" y="1401388"/>
                  </a:lnTo>
                  <a:lnTo>
                    <a:pt x="701471" y="14030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sp>
          <p:nvSpPr>
            <p:cNvPr id="139" name="object 139"/>
            <p:cNvSpPr/>
            <p:nvPr/>
          </p:nvSpPr>
          <p:spPr>
            <a:xfrm>
              <a:off x="1105890" y="4764582"/>
              <a:ext cx="1403350" cy="1403350"/>
            </a:xfrm>
            <a:custGeom>
              <a:avLst/>
              <a:gdLst/>
              <a:ahLst/>
              <a:cxnLst/>
              <a:rect l="l" t="t" r="r" b="b"/>
              <a:pathLst>
                <a:path w="1403350" h="1403350">
                  <a:moveTo>
                    <a:pt x="701471" y="1403007"/>
                  </a:moveTo>
                  <a:lnTo>
                    <a:pt x="749503" y="1401388"/>
                  </a:lnTo>
                  <a:lnTo>
                    <a:pt x="796666" y="1396602"/>
                  </a:lnTo>
                  <a:lnTo>
                    <a:pt x="842856" y="1388754"/>
                  </a:lnTo>
                  <a:lnTo>
                    <a:pt x="887969" y="1377947"/>
                  </a:lnTo>
                  <a:lnTo>
                    <a:pt x="931899" y="1364287"/>
                  </a:lnTo>
                  <a:lnTo>
                    <a:pt x="974542" y="1347877"/>
                  </a:lnTo>
                  <a:lnTo>
                    <a:pt x="1015795" y="1328822"/>
                  </a:lnTo>
                  <a:lnTo>
                    <a:pt x="1055552" y="1307227"/>
                  </a:lnTo>
                  <a:lnTo>
                    <a:pt x="1093708" y="1283197"/>
                  </a:lnTo>
                  <a:lnTo>
                    <a:pt x="1130160" y="1256834"/>
                  </a:lnTo>
                  <a:lnTo>
                    <a:pt x="1164804" y="1228245"/>
                  </a:lnTo>
                  <a:lnTo>
                    <a:pt x="1197533" y="1197533"/>
                  </a:lnTo>
                  <a:lnTo>
                    <a:pt x="1228245" y="1164804"/>
                  </a:lnTo>
                  <a:lnTo>
                    <a:pt x="1256834" y="1130160"/>
                  </a:lnTo>
                  <a:lnTo>
                    <a:pt x="1283197" y="1093708"/>
                  </a:lnTo>
                  <a:lnTo>
                    <a:pt x="1307227" y="1055552"/>
                  </a:lnTo>
                  <a:lnTo>
                    <a:pt x="1328822" y="1015795"/>
                  </a:lnTo>
                  <a:lnTo>
                    <a:pt x="1347877" y="974542"/>
                  </a:lnTo>
                  <a:lnTo>
                    <a:pt x="1364287" y="931899"/>
                  </a:lnTo>
                  <a:lnTo>
                    <a:pt x="1377947" y="887969"/>
                  </a:lnTo>
                  <a:lnTo>
                    <a:pt x="1388754" y="842856"/>
                  </a:lnTo>
                  <a:lnTo>
                    <a:pt x="1396602" y="796666"/>
                  </a:lnTo>
                  <a:lnTo>
                    <a:pt x="1401388" y="749503"/>
                  </a:lnTo>
                  <a:lnTo>
                    <a:pt x="1403007" y="701471"/>
                  </a:lnTo>
                  <a:lnTo>
                    <a:pt x="1401388" y="653447"/>
                  </a:lnTo>
                  <a:lnTo>
                    <a:pt x="1396602" y="606291"/>
                  </a:lnTo>
                  <a:lnTo>
                    <a:pt x="1388754" y="560107"/>
                  </a:lnTo>
                  <a:lnTo>
                    <a:pt x="1377947" y="515001"/>
                  </a:lnTo>
                  <a:lnTo>
                    <a:pt x="1364287" y="471076"/>
                  </a:lnTo>
                  <a:lnTo>
                    <a:pt x="1347877" y="428437"/>
                  </a:lnTo>
                  <a:lnTo>
                    <a:pt x="1328822" y="387189"/>
                  </a:lnTo>
                  <a:lnTo>
                    <a:pt x="1307227" y="347436"/>
                  </a:lnTo>
                  <a:lnTo>
                    <a:pt x="1283197" y="309282"/>
                  </a:lnTo>
                  <a:lnTo>
                    <a:pt x="1256834" y="272833"/>
                  </a:lnTo>
                  <a:lnTo>
                    <a:pt x="1228245" y="238192"/>
                  </a:lnTo>
                  <a:lnTo>
                    <a:pt x="1197533" y="205465"/>
                  </a:lnTo>
                  <a:lnTo>
                    <a:pt x="1164804" y="174755"/>
                  </a:lnTo>
                  <a:lnTo>
                    <a:pt x="1130160" y="146167"/>
                  </a:lnTo>
                  <a:lnTo>
                    <a:pt x="1093708" y="119806"/>
                  </a:lnTo>
                  <a:lnTo>
                    <a:pt x="1055552" y="95776"/>
                  </a:lnTo>
                  <a:lnTo>
                    <a:pt x="1015795" y="74182"/>
                  </a:lnTo>
                  <a:lnTo>
                    <a:pt x="974542" y="55128"/>
                  </a:lnTo>
                  <a:lnTo>
                    <a:pt x="931899" y="38719"/>
                  </a:lnTo>
                  <a:lnTo>
                    <a:pt x="887969" y="25058"/>
                  </a:lnTo>
                  <a:lnTo>
                    <a:pt x="842856" y="14252"/>
                  </a:lnTo>
                  <a:lnTo>
                    <a:pt x="796666" y="6404"/>
                  </a:lnTo>
                  <a:lnTo>
                    <a:pt x="749503" y="1618"/>
                  </a:lnTo>
                  <a:lnTo>
                    <a:pt x="701471" y="0"/>
                  </a:lnTo>
                  <a:lnTo>
                    <a:pt x="653447" y="1618"/>
                  </a:lnTo>
                  <a:lnTo>
                    <a:pt x="606291" y="6404"/>
                  </a:lnTo>
                  <a:lnTo>
                    <a:pt x="560107" y="14252"/>
                  </a:lnTo>
                  <a:lnTo>
                    <a:pt x="515001" y="25058"/>
                  </a:lnTo>
                  <a:lnTo>
                    <a:pt x="471076" y="38719"/>
                  </a:lnTo>
                  <a:lnTo>
                    <a:pt x="428437" y="55128"/>
                  </a:lnTo>
                  <a:lnTo>
                    <a:pt x="387189" y="74182"/>
                  </a:lnTo>
                  <a:lnTo>
                    <a:pt x="347436" y="95776"/>
                  </a:lnTo>
                  <a:lnTo>
                    <a:pt x="309282" y="119806"/>
                  </a:lnTo>
                  <a:lnTo>
                    <a:pt x="272833" y="146167"/>
                  </a:lnTo>
                  <a:lnTo>
                    <a:pt x="238192" y="174755"/>
                  </a:lnTo>
                  <a:lnTo>
                    <a:pt x="205465" y="205465"/>
                  </a:lnTo>
                  <a:lnTo>
                    <a:pt x="174755" y="238192"/>
                  </a:lnTo>
                  <a:lnTo>
                    <a:pt x="146167" y="272833"/>
                  </a:lnTo>
                  <a:lnTo>
                    <a:pt x="119806" y="309282"/>
                  </a:lnTo>
                  <a:lnTo>
                    <a:pt x="95776" y="347436"/>
                  </a:lnTo>
                  <a:lnTo>
                    <a:pt x="74182" y="387189"/>
                  </a:lnTo>
                  <a:lnTo>
                    <a:pt x="55128" y="428437"/>
                  </a:lnTo>
                  <a:lnTo>
                    <a:pt x="38719" y="471076"/>
                  </a:lnTo>
                  <a:lnTo>
                    <a:pt x="25058" y="515001"/>
                  </a:lnTo>
                  <a:lnTo>
                    <a:pt x="14252" y="560107"/>
                  </a:lnTo>
                  <a:lnTo>
                    <a:pt x="6404" y="606291"/>
                  </a:lnTo>
                  <a:lnTo>
                    <a:pt x="1618" y="653447"/>
                  </a:lnTo>
                  <a:lnTo>
                    <a:pt x="0" y="701471"/>
                  </a:lnTo>
                  <a:lnTo>
                    <a:pt x="1618" y="749503"/>
                  </a:lnTo>
                  <a:lnTo>
                    <a:pt x="6404" y="796666"/>
                  </a:lnTo>
                  <a:lnTo>
                    <a:pt x="14252" y="842856"/>
                  </a:lnTo>
                  <a:lnTo>
                    <a:pt x="25058" y="887969"/>
                  </a:lnTo>
                  <a:lnTo>
                    <a:pt x="38719" y="931899"/>
                  </a:lnTo>
                  <a:lnTo>
                    <a:pt x="55128" y="974542"/>
                  </a:lnTo>
                  <a:lnTo>
                    <a:pt x="74182" y="1015795"/>
                  </a:lnTo>
                  <a:lnTo>
                    <a:pt x="95776" y="1055552"/>
                  </a:lnTo>
                  <a:lnTo>
                    <a:pt x="119806" y="1093708"/>
                  </a:lnTo>
                  <a:lnTo>
                    <a:pt x="146167" y="1130160"/>
                  </a:lnTo>
                  <a:lnTo>
                    <a:pt x="174755" y="1164804"/>
                  </a:lnTo>
                  <a:lnTo>
                    <a:pt x="205465" y="1197533"/>
                  </a:lnTo>
                  <a:lnTo>
                    <a:pt x="238192" y="1228245"/>
                  </a:lnTo>
                  <a:lnTo>
                    <a:pt x="272833" y="1256834"/>
                  </a:lnTo>
                  <a:lnTo>
                    <a:pt x="309282" y="1283197"/>
                  </a:lnTo>
                  <a:lnTo>
                    <a:pt x="347436" y="1307227"/>
                  </a:lnTo>
                  <a:lnTo>
                    <a:pt x="387189" y="1328822"/>
                  </a:lnTo>
                  <a:lnTo>
                    <a:pt x="428437" y="1347877"/>
                  </a:lnTo>
                  <a:lnTo>
                    <a:pt x="471076" y="1364287"/>
                  </a:lnTo>
                  <a:lnTo>
                    <a:pt x="515001" y="1377947"/>
                  </a:lnTo>
                  <a:lnTo>
                    <a:pt x="560107" y="1388754"/>
                  </a:lnTo>
                  <a:lnTo>
                    <a:pt x="606291" y="1396602"/>
                  </a:lnTo>
                  <a:lnTo>
                    <a:pt x="653447" y="1401388"/>
                  </a:lnTo>
                  <a:lnTo>
                    <a:pt x="701471" y="1403007"/>
                  </a:lnTo>
                  <a:close/>
                </a:path>
              </a:pathLst>
            </a:custGeom>
            <a:ln w="47376">
              <a:solidFill>
                <a:srgbClr val="1464A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pic>
          <p:nvPicPr>
            <p:cNvPr id="140" name="object 140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1968499" y="2969920"/>
              <a:ext cx="698500" cy="1663700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2496290" y="2962173"/>
              <a:ext cx="170708" cy="631177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2212924" y="2962173"/>
              <a:ext cx="395236" cy="105473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1968499" y="2962173"/>
              <a:ext cx="177800" cy="644626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2047379" y="2962173"/>
              <a:ext cx="142278" cy="85826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1968499" y="4360367"/>
              <a:ext cx="419100" cy="273253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2610053" y="3964635"/>
              <a:ext cx="56946" cy="239064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2561183" y="3906176"/>
              <a:ext cx="105816" cy="356173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1968499" y="3721099"/>
              <a:ext cx="639267" cy="616788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995616" y="2819793"/>
              <a:ext cx="591883" cy="621906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2362199" y="4344904"/>
              <a:ext cx="304800" cy="288715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2545803" y="4490170"/>
              <a:ext cx="121196" cy="132629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2082799" y="3036341"/>
              <a:ext cx="403377" cy="656971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2636291" y="3657599"/>
              <a:ext cx="30708" cy="60961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2596210" y="3616426"/>
              <a:ext cx="70789" cy="142227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2451099" y="3777856"/>
              <a:ext cx="108051" cy="108343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2403066" y="3730129"/>
              <a:ext cx="203826" cy="203898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2400299" y="4394403"/>
              <a:ext cx="59575" cy="62102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2357691" y="4356099"/>
              <a:ext cx="142278" cy="139700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1968499" y="3651948"/>
              <a:ext cx="169214" cy="282219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995616" y="2969920"/>
              <a:ext cx="698639" cy="1663700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1628571" y="3038919"/>
              <a:ext cx="65684" cy="567880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1091890" y="2962173"/>
              <a:ext cx="286605" cy="187426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1457070" y="3475037"/>
              <a:ext cx="105028" cy="106362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1276946" y="3505403"/>
              <a:ext cx="62115" cy="62153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1409700" y="3428999"/>
              <a:ext cx="245313" cy="297256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1236865" y="3467099"/>
              <a:ext cx="142227" cy="139700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995616" y="3297237"/>
              <a:ext cx="25742" cy="92278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995616" y="3263900"/>
              <a:ext cx="71183" cy="162521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1480197" y="3292182"/>
              <a:ext cx="62103" cy="60617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1440116" y="3252139"/>
              <a:ext cx="142278" cy="138760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995616" y="3901732"/>
              <a:ext cx="573328" cy="375488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1530794" y="3784599"/>
              <a:ext cx="163461" cy="355447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1498600" y="4218533"/>
              <a:ext cx="195656" cy="237782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1371600" y="4483099"/>
              <a:ext cx="322656" cy="150520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995616" y="4160189"/>
              <a:ext cx="561924" cy="473430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1552828" y="3624059"/>
              <a:ext cx="141427" cy="142278"/>
            </a:xfrm>
            <a:prstGeom prst="rect">
              <a:avLst/>
            </a:prstGeom>
          </p:spPr>
        </p:pic>
        <p:pic>
          <p:nvPicPr>
            <p:cNvPr id="177" name="object 177"/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995616" y="4114799"/>
              <a:ext cx="101244" cy="201561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1282700" y="4524971"/>
              <a:ext cx="58140" cy="59728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1238694" y="4484890"/>
              <a:ext cx="142227" cy="142278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995616" y="3454399"/>
              <a:ext cx="257962" cy="515048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1266431" y="3639095"/>
              <a:ext cx="270268" cy="270916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1337170" y="3709885"/>
              <a:ext cx="129387" cy="129387"/>
            </a:xfrm>
            <a:prstGeom prst="rect">
              <a:avLst/>
            </a:prstGeom>
          </p:spPr>
        </p:pic>
        <p:pic>
          <p:nvPicPr>
            <p:cNvPr id="183" name="object 183"/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1360335" y="3733799"/>
              <a:ext cx="83045" cy="82296"/>
            </a:xfrm>
            <a:prstGeom prst="rect">
              <a:avLst/>
            </a:prstGeom>
          </p:spPr>
        </p:pic>
        <p:pic>
          <p:nvPicPr>
            <p:cNvPr id="184" name="object 184"/>
            <p:cNvPicPr/>
            <p:nvPr/>
          </p:nvPicPr>
          <p:blipFill>
            <a:blip r:embed="rId176" cstate="print"/>
            <a:stretch>
              <a:fillRect/>
            </a:stretch>
          </p:blipFill>
          <p:spPr>
            <a:xfrm>
              <a:off x="1831086" y="2962173"/>
              <a:ext cx="136080" cy="554037"/>
            </a:xfrm>
            <a:prstGeom prst="rect">
              <a:avLst/>
            </a:prstGeom>
          </p:spPr>
        </p:pic>
        <p:pic>
          <p:nvPicPr>
            <p:cNvPr id="185" name="object 185"/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1831086" y="3516210"/>
              <a:ext cx="136080" cy="1117409"/>
            </a:xfrm>
            <a:prstGeom prst="rect">
              <a:avLst/>
            </a:prstGeom>
          </p:spPr>
        </p:pic>
        <p:pic>
          <p:nvPicPr>
            <p:cNvPr id="186" name="object 186"/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1831086" y="3901973"/>
              <a:ext cx="136080" cy="458241"/>
            </a:xfrm>
            <a:prstGeom prst="rect">
              <a:avLst/>
            </a:prstGeom>
          </p:spPr>
        </p:pic>
        <p:pic>
          <p:nvPicPr>
            <p:cNvPr id="187" name="object 187"/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1694256" y="2962173"/>
              <a:ext cx="89446" cy="554037"/>
            </a:xfrm>
            <a:prstGeom prst="rect">
              <a:avLst/>
            </a:prstGeom>
          </p:spPr>
        </p:pic>
        <p:pic>
          <p:nvPicPr>
            <p:cNvPr id="188" name="object 188"/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1694256" y="3527767"/>
              <a:ext cx="89446" cy="72237"/>
            </a:xfrm>
            <a:prstGeom prst="rect">
              <a:avLst/>
            </a:prstGeom>
          </p:spPr>
        </p:pic>
        <p:pic>
          <p:nvPicPr>
            <p:cNvPr id="189" name="object 189"/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1694256" y="3611562"/>
              <a:ext cx="89446" cy="750341"/>
            </a:xfrm>
            <a:prstGeom prst="rect">
              <a:avLst/>
            </a:prstGeom>
          </p:spPr>
        </p:pic>
        <p:pic>
          <p:nvPicPr>
            <p:cNvPr id="190" name="object 190"/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1694256" y="4366221"/>
              <a:ext cx="89446" cy="78485"/>
            </a:xfrm>
            <a:prstGeom prst="rect">
              <a:avLst/>
            </a:prstGeom>
          </p:spPr>
        </p:pic>
        <p:pic>
          <p:nvPicPr>
            <p:cNvPr id="191" name="object 191"/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1694256" y="4444708"/>
              <a:ext cx="89446" cy="188912"/>
            </a:xfrm>
            <a:prstGeom prst="rect">
              <a:avLst/>
            </a:prstGeom>
          </p:spPr>
        </p:pic>
        <p:pic>
          <p:nvPicPr>
            <p:cNvPr id="192" name="object 192"/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1732610" y="3390899"/>
              <a:ext cx="51092" cy="76200"/>
            </a:xfrm>
            <a:prstGeom prst="rect">
              <a:avLst/>
            </a:prstGeom>
          </p:spPr>
        </p:pic>
        <p:pic>
          <p:nvPicPr>
            <p:cNvPr id="193" name="object 193"/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1732610" y="3150793"/>
              <a:ext cx="51092" cy="79921"/>
            </a:xfrm>
            <a:prstGeom prst="rect">
              <a:avLst/>
            </a:prstGeom>
          </p:spPr>
        </p:pic>
        <p:pic>
          <p:nvPicPr>
            <p:cNvPr id="194" name="object 194"/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1732610" y="3269208"/>
              <a:ext cx="51092" cy="79971"/>
            </a:xfrm>
            <a:prstGeom prst="rect">
              <a:avLst/>
            </a:prstGeom>
          </p:spPr>
        </p:pic>
        <p:pic>
          <p:nvPicPr>
            <p:cNvPr id="195" name="object 195"/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1694256" y="2962173"/>
              <a:ext cx="272910" cy="1671447"/>
            </a:xfrm>
            <a:prstGeom prst="rect">
              <a:avLst/>
            </a:prstGeom>
          </p:spPr>
        </p:pic>
        <p:pic>
          <p:nvPicPr>
            <p:cNvPr id="196" name="object 196"/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1694256" y="3683342"/>
              <a:ext cx="800" cy="23672"/>
            </a:xfrm>
            <a:prstGeom prst="rect">
              <a:avLst/>
            </a:prstGeom>
          </p:spPr>
        </p:pic>
        <p:sp>
          <p:nvSpPr>
            <p:cNvPr id="197" name="object 197"/>
            <p:cNvSpPr/>
            <p:nvPr/>
          </p:nvSpPr>
          <p:spPr>
            <a:xfrm>
              <a:off x="1105890" y="3072460"/>
              <a:ext cx="1403350" cy="1403350"/>
            </a:xfrm>
            <a:custGeom>
              <a:avLst/>
              <a:gdLst/>
              <a:ahLst/>
              <a:cxnLst/>
              <a:rect l="l" t="t" r="r" b="b"/>
              <a:pathLst>
                <a:path w="1403350" h="1403350">
                  <a:moveTo>
                    <a:pt x="701471" y="1402994"/>
                  </a:moveTo>
                  <a:lnTo>
                    <a:pt x="653447" y="1401376"/>
                  </a:lnTo>
                  <a:lnTo>
                    <a:pt x="606291" y="1396590"/>
                  </a:lnTo>
                  <a:lnTo>
                    <a:pt x="560107" y="1388742"/>
                  </a:lnTo>
                  <a:lnTo>
                    <a:pt x="515001" y="1377936"/>
                  </a:lnTo>
                  <a:lnTo>
                    <a:pt x="471076" y="1364276"/>
                  </a:lnTo>
                  <a:lnTo>
                    <a:pt x="428437" y="1347867"/>
                  </a:lnTo>
                  <a:lnTo>
                    <a:pt x="387189" y="1328814"/>
                  </a:lnTo>
                  <a:lnTo>
                    <a:pt x="347436" y="1307220"/>
                  </a:lnTo>
                  <a:lnTo>
                    <a:pt x="309282" y="1283191"/>
                  </a:lnTo>
                  <a:lnTo>
                    <a:pt x="272833" y="1256830"/>
                  </a:lnTo>
                  <a:lnTo>
                    <a:pt x="238192" y="1228243"/>
                  </a:lnTo>
                  <a:lnTo>
                    <a:pt x="205465" y="1197533"/>
                  </a:lnTo>
                  <a:lnTo>
                    <a:pt x="174755" y="1164806"/>
                  </a:lnTo>
                  <a:lnTo>
                    <a:pt x="146167" y="1130166"/>
                  </a:lnTo>
                  <a:lnTo>
                    <a:pt x="119806" y="1093717"/>
                  </a:lnTo>
                  <a:lnTo>
                    <a:pt x="95776" y="1055563"/>
                  </a:lnTo>
                  <a:lnTo>
                    <a:pt x="74182" y="1015810"/>
                  </a:lnTo>
                  <a:lnTo>
                    <a:pt x="55128" y="974562"/>
                  </a:lnTo>
                  <a:lnTo>
                    <a:pt x="38719" y="931923"/>
                  </a:lnTo>
                  <a:lnTo>
                    <a:pt x="25058" y="887997"/>
                  </a:lnTo>
                  <a:lnTo>
                    <a:pt x="14252" y="842890"/>
                  </a:lnTo>
                  <a:lnTo>
                    <a:pt x="6404" y="796705"/>
                  </a:lnTo>
                  <a:lnTo>
                    <a:pt x="1618" y="749548"/>
                  </a:lnTo>
                  <a:lnTo>
                    <a:pt x="0" y="701522"/>
                  </a:lnTo>
                  <a:lnTo>
                    <a:pt x="1618" y="653490"/>
                  </a:lnTo>
                  <a:lnTo>
                    <a:pt x="6404" y="606327"/>
                  </a:lnTo>
                  <a:lnTo>
                    <a:pt x="14252" y="560138"/>
                  </a:lnTo>
                  <a:lnTo>
                    <a:pt x="25058" y="515026"/>
                  </a:lnTo>
                  <a:lnTo>
                    <a:pt x="38719" y="471096"/>
                  </a:lnTo>
                  <a:lnTo>
                    <a:pt x="55128" y="428453"/>
                  </a:lnTo>
                  <a:lnTo>
                    <a:pt x="74182" y="387201"/>
                  </a:lnTo>
                  <a:lnTo>
                    <a:pt x="95776" y="347445"/>
                  </a:lnTo>
                  <a:lnTo>
                    <a:pt x="119806" y="309289"/>
                  </a:lnTo>
                  <a:lnTo>
                    <a:pt x="146167" y="272838"/>
                  </a:lnTo>
                  <a:lnTo>
                    <a:pt x="174755" y="238195"/>
                  </a:lnTo>
                  <a:lnTo>
                    <a:pt x="205465" y="205466"/>
                  </a:lnTo>
                  <a:lnTo>
                    <a:pt x="238192" y="174756"/>
                  </a:lnTo>
                  <a:lnTo>
                    <a:pt x="272833" y="146167"/>
                  </a:lnTo>
                  <a:lnTo>
                    <a:pt x="309282" y="119806"/>
                  </a:lnTo>
                  <a:lnTo>
                    <a:pt x="347436" y="95775"/>
                  </a:lnTo>
                  <a:lnTo>
                    <a:pt x="387189" y="74181"/>
                  </a:lnTo>
                  <a:lnTo>
                    <a:pt x="428437" y="55127"/>
                  </a:lnTo>
                  <a:lnTo>
                    <a:pt x="471076" y="38718"/>
                  </a:lnTo>
                  <a:lnTo>
                    <a:pt x="515001" y="25058"/>
                  </a:lnTo>
                  <a:lnTo>
                    <a:pt x="560107" y="14251"/>
                  </a:lnTo>
                  <a:lnTo>
                    <a:pt x="606291" y="6403"/>
                  </a:lnTo>
                  <a:lnTo>
                    <a:pt x="653447" y="1618"/>
                  </a:lnTo>
                  <a:lnTo>
                    <a:pt x="701471" y="0"/>
                  </a:lnTo>
                  <a:lnTo>
                    <a:pt x="749503" y="1618"/>
                  </a:lnTo>
                  <a:lnTo>
                    <a:pt x="796666" y="6403"/>
                  </a:lnTo>
                  <a:lnTo>
                    <a:pt x="842856" y="14251"/>
                  </a:lnTo>
                  <a:lnTo>
                    <a:pt x="887969" y="25058"/>
                  </a:lnTo>
                  <a:lnTo>
                    <a:pt x="931899" y="38718"/>
                  </a:lnTo>
                  <a:lnTo>
                    <a:pt x="974542" y="55127"/>
                  </a:lnTo>
                  <a:lnTo>
                    <a:pt x="1015795" y="74181"/>
                  </a:lnTo>
                  <a:lnTo>
                    <a:pt x="1055552" y="95775"/>
                  </a:lnTo>
                  <a:lnTo>
                    <a:pt x="1093708" y="119806"/>
                  </a:lnTo>
                  <a:lnTo>
                    <a:pt x="1130160" y="146167"/>
                  </a:lnTo>
                  <a:lnTo>
                    <a:pt x="1164804" y="174756"/>
                  </a:lnTo>
                  <a:lnTo>
                    <a:pt x="1197533" y="205466"/>
                  </a:lnTo>
                  <a:lnTo>
                    <a:pt x="1228245" y="238195"/>
                  </a:lnTo>
                  <a:lnTo>
                    <a:pt x="1256834" y="272838"/>
                  </a:lnTo>
                  <a:lnTo>
                    <a:pt x="1283197" y="309289"/>
                  </a:lnTo>
                  <a:lnTo>
                    <a:pt x="1307227" y="347445"/>
                  </a:lnTo>
                  <a:lnTo>
                    <a:pt x="1328822" y="387201"/>
                  </a:lnTo>
                  <a:lnTo>
                    <a:pt x="1347877" y="428453"/>
                  </a:lnTo>
                  <a:lnTo>
                    <a:pt x="1364287" y="471096"/>
                  </a:lnTo>
                  <a:lnTo>
                    <a:pt x="1377947" y="515026"/>
                  </a:lnTo>
                  <a:lnTo>
                    <a:pt x="1388754" y="560138"/>
                  </a:lnTo>
                  <a:lnTo>
                    <a:pt x="1396602" y="606327"/>
                  </a:lnTo>
                  <a:lnTo>
                    <a:pt x="1401388" y="653490"/>
                  </a:lnTo>
                  <a:lnTo>
                    <a:pt x="1403007" y="701522"/>
                  </a:lnTo>
                  <a:lnTo>
                    <a:pt x="1401388" y="749548"/>
                  </a:lnTo>
                  <a:lnTo>
                    <a:pt x="1396602" y="796705"/>
                  </a:lnTo>
                  <a:lnTo>
                    <a:pt x="1388754" y="842890"/>
                  </a:lnTo>
                  <a:lnTo>
                    <a:pt x="1377947" y="887997"/>
                  </a:lnTo>
                  <a:lnTo>
                    <a:pt x="1364287" y="931923"/>
                  </a:lnTo>
                  <a:lnTo>
                    <a:pt x="1347877" y="974562"/>
                  </a:lnTo>
                  <a:lnTo>
                    <a:pt x="1328822" y="1015810"/>
                  </a:lnTo>
                  <a:lnTo>
                    <a:pt x="1307227" y="1055563"/>
                  </a:lnTo>
                  <a:lnTo>
                    <a:pt x="1283197" y="1093717"/>
                  </a:lnTo>
                  <a:lnTo>
                    <a:pt x="1256834" y="1130166"/>
                  </a:lnTo>
                  <a:lnTo>
                    <a:pt x="1228245" y="1164806"/>
                  </a:lnTo>
                  <a:lnTo>
                    <a:pt x="1197533" y="1197533"/>
                  </a:lnTo>
                  <a:lnTo>
                    <a:pt x="1164804" y="1228243"/>
                  </a:lnTo>
                  <a:lnTo>
                    <a:pt x="1130160" y="1256830"/>
                  </a:lnTo>
                  <a:lnTo>
                    <a:pt x="1093708" y="1283191"/>
                  </a:lnTo>
                  <a:lnTo>
                    <a:pt x="1055552" y="1307220"/>
                  </a:lnTo>
                  <a:lnTo>
                    <a:pt x="1015795" y="1328814"/>
                  </a:lnTo>
                  <a:lnTo>
                    <a:pt x="974542" y="1347867"/>
                  </a:lnTo>
                  <a:lnTo>
                    <a:pt x="931899" y="1364276"/>
                  </a:lnTo>
                  <a:lnTo>
                    <a:pt x="887969" y="1377936"/>
                  </a:lnTo>
                  <a:lnTo>
                    <a:pt x="842856" y="1388742"/>
                  </a:lnTo>
                  <a:lnTo>
                    <a:pt x="796666" y="1396590"/>
                  </a:lnTo>
                  <a:lnTo>
                    <a:pt x="749503" y="1401376"/>
                  </a:lnTo>
                  <a:lnTo>
                    <a:pt x="701471" y="14029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sp>
          <p:nvSpPr>
            <p:cNvPr id="198" name="object 198"/>
            <p:cNvSpPr/>
            <p:nvPr/>
          </p:nvSpPr>
          <p:spPr>
            <a:xfrm>
              <a:off x="1105890" y="3072460"/>
              <a:ext cx="1403350" cy="1403350"/>
            </a:xfrm>
            <a:custGeom>
              <a:avLst/>
              <a:gdLst/>
              <a:ahLst/>
              <a:cxnLst/>
              <a:rect l="l" t="t" r="r" b="b"/>
              <a:pathLst>
                <a:path w="1403350" h="1403350">
                  <a:moveTo>
                    <a:pt x="701471" y="1402994"/>
                  </a:moveTo>
                  <a:lnTo>
                    <a:pt x="749503" y="1401376"/>
                  </a:lnTo>
                  <a:lnTo>
                    <a:pt x="796666" y="1396590"/>
                  </a:lnTo>
                  <a:lnTo>
                    <a:pt x="842856" y="1388742"/>
                  </a:lnTo>
                  <a:lnTo>
                    <a:pt x="887969" y="1377936"/>
                  </a:lnTo>
                  <a:lnTo>
                    <a:pt x="931899" y="1364276"/>
                  </a:lnTo>
                  <a:lnTo>
                    <a:pt x="974542" y="1347867"/>
                  </a:lnTo>
                  <a:lnTo>
                    <a:pt x="1015795" y="1328814"/>
                  </a:lnTo>
                  <a:lnTo>
                    <a:pt x="1055552" y="1307220"/>
                  </a:lnTo>
                  <a:lnTo>
                    <a:pt x="1093708" y="1283191"/>
                  </a:lnTo>
                  <a:lnTo>
                    <a:pt x="1130160" y="1256830"/>
                  </a:lnTo>
                  <a:lnTo>
                    <a:pt x="1164804" y="1228243"/>
                  </a:lnTo>
                  <a:lnTo>
                    <a:pt x="1197533" y="1197533"/>
                  </a:lnTo>
                  <a:lnTo>
                    <a:pt x="1228245" y="1164806"/>
                  </a:lnTo>
                  <a:lnTo>
                    <a:pt x="1256834" y="1130166"/>
                  </a:lnTo>
                  <a:lnTo>
                    <a:pt x="1283197" y="1093717"/>
                  </a:lnTo>
                  <a:lnTo>
                    <a:pt x="1307227" y="1055563"/>
                  </a:lnTo>
                  <a:lnTo>
                    <a:pt x="1328822" y="1015810"/>
                  </a:lnTo>
                  <a:lnTo>
                    <a:pt x="1347877" y="974562"/>
                  </a:lnTo>
                  <a:lnTo>
                    <a:pt x="1364287" y="931923"/>
                  </a:lnTo>
                  <a:lnTo>
                    <a:pt x="1377947" y="887997"/>
                  </a:lnTo>
                  <a:lnTo>
                    <a:pt x="1388754" y="842890"/>
                  </a:lnTo>
                  <a:lnTo>
                    <a:pt x="1396602" y="796705"/>
                  </a:lnTo>
                  <a:lnTo>
                    <a:pt x="1401388" y="749548"/>
                  </a:lnTo>
                  <a:lnTo>
                    <a:pt x="1403007" y="701522"/>
                  </a:lnTo>
                  <a:lnTo>
                    <a:pt x="1401388" y="653490"/>
                  </a:lnTo>
                  <a:lnTo>
                    <a:pt x="1396602" y="606327"/>
                  </a:lnTo>
                  <a:lnTo>
                    <a:pt x="1388754" y="560138"/>
                  </a:lnTo>
                  <a:lnTo>
                    <a:pt x="1377947" y="515026"/>
                  </a:lnTo>
                  <a:lnTo>
                    <a:pt x="1364287" y="471096"/>
                  </a:lnTo>
                  <a:lnTo>
                    <a:pt x="1347877" y="428453"/>
                  </a:lnTo>
                  <a:lnTo>
                    <a:pt x="1328822" y="387201"/>
                  </a:lnTo>
                  <a:lnTo>
                    <a:pt x="1307227" y="347445"/>
                  </a:lnTo>
                  <a:lnTo>
                    <a:pt x="1283197" y="309289"/>
                  </a:lnTo>
                  <a:lnTo>
                    <a:pt x="1256834" y="272838"/>
                  </a:lnTo>
                  <a:lnTo>
                    <a:pt x="1228245" y="238195"/>
                  </a:lnTo>
                  <a:lnTo>
                    <a:pt x="1197533" y="205466"/>
                  </a:lnTo>
                  <a:lnTo>
                    <a:pt x="1164804" y="174756"/>
                  </a:lnTo>
                  <a:lnTo>
                    <a:pt x="1130160" y="146167"/>
                  </a:lnTo>
                  <a:lnTo>
                    <a:pt x="1093708" y="119806"/>
                  </a:lnTo>
                  <a:lnTo>
                    <a:pt x="1055552" y="95775"/>
                  </a:lnTo>
                  <a:lnTo>
                    <a:pt x="1015795" y="74181"/>
                  </a:lnTo>
                  <a:lnTo>
                    <a:pt x="974542" y="55127"/>
                  </a:lnTo>
                  <a:lnTo>
                    <a:pt x="931899" y="38718"/>
                  </a:lnTo>
                  <a:lnTo>
                    <a:pt x="887969" y="25058"/>
                  </a:lnTo>
                  <a:lnTo>
                    <a:pt x="842856" y="14251"/>
                  </a:lnTo>
                  <a:lnTo>
                    <a:pt x="796666" y="6403"/>
                  </a:lnTo>
                  <a:lnTo>
                    <a:pt x="749503" y="1618"/>
                  </a:lnTo>
                  <a:lnTo>
                    <a:pt x="701471" y="0"/>
                  </a:lnTo>
                  <a:lnTo>
                    <a:pt x="653447" y="1618"/>
                  </a:lnTo>
                  <a:lnTo>
                    <a:pt x="606291" y="6403"/>
                  </a:lnTo>
                  <a:lnTo>
                    <a:pt x="560107" y="14251"/>
                  </a:lnTo>
                  <a:lnTo>
                    <a:pt x="515001" y="25058"/>
                  </a:lnTo>
                  <a:lnTo>
                    <a:pt x="471076" y="38718"/>
                  </a:lnTo>
                  <a:lnTo>
                    <a:pt x="428437" y="55127"/>
                  </a:lnTo>
                  <a:lnTo>
                    <a:pt x="387189" y="74181"/>
                  </a:lnTo>
                  <a:lnTo>
                    <a:pt x="347436" y="95775"/>
                  </a:lnTo>
                  <a:lnTo>
                    <a:pt x="309282" y="119806"/>
                  </a:lnTo>
                  <a:lnTo>
                    <a:pt x="272833" y="146167"/>
                  </a:lnTo>
                  <a:lnTo>
                    <a:pt x="238192" y="174756"/>
                  </a:lnTo>
                  <a:lnTo>
                    <a:pt x="205465" y="205466"/>
                  </a:lnTo>
                  <a:lnTo>
                    <a:pt x="174755" y="238195"/>
                  </a:lnTo>
                  <a:lnTo>
                    <a:pt x="146167" y="272838"/>
                  </a:lnTo>
                  <a:lnTo>
                    <a:pt x="119806" y="309289"/>
                  </a:lnTo>
                  <a:lnTo>
                    <a:pt x="95776" y="347445"/>
                  </a:lnTo>
                  <a:lnTo>
                    <a:pt x="74182" y="387201"/>
                  </a:lnTo>
                  <a:lnTo>
                    <a:pt x="55128" y="428453"/>
                  </a:lnTo>
                  <a:lnTo>
                    <a:pt x="38719" y="471096"/>
                  </a:lnTo>
                  <a:lnTo>
                    <a:pt x="25058" y="515026"/>
                  </a:lnTo>
                  <a:lnTo>
                    <a:pt x="14252" y="560138"/>
                  </a:lnTo>
                  <a:lnTo>
                    <a:pt x="6404" y="606327"/>
                  </a:lnTo>
                  <a:lnTo>
                    <a:pt x="1618" y="653490"/>
                  </a:lnTo>
                  <a:lnTo>
                    <a:pt x="0" y="701522"/>
                  </a:lnTo>
                  <a:lnTo>
                    <a:pt x="1618" y="749548"/>
                  </a:lnTo>
                  <a:lnTo>
                    <a:pt x="6404" y="796705"/>
                  </a:lnTo>
                  <a:lnTo>
                    <a:pt x="14252" y="842890"/>
                  </a:lnTo>
                  <a:lnTo>
                    <a:pt x="25058" y="887997"/>
                  </a:lnTo>
                  <a:lnTo>
                    <a:pt x="38719" y="931923"/>
                  </a:lnTo>
                  <a:lnTo>
                    <a:pt x="55128" y="974562"/>
                  </a:lnTo>
                  <a:lnTo>
                    <a:pt x="74182" y="1015810"/>
                  </a:lnTo>
                  <a:lnTo>
                    <a:pt x="95776" y="1055563"/>
                  </a:lnTo>
                  <a:lnTo>
                    <a:pt x="119806" y="1093717"/>
                  </a:lnTo>
                  <a:lnTo>
                    <a:pt x="146167" y="1130166"/>
                  </a:lnTo>
                  <a:lnTo>
                    <a:pt x="174755" y="1164806"/>
                  </a:lnTo>
                  <a:lnTo>
                    <a:pt x="205465" y="1197533"/>
                  </a:lnTo>
                  <a:lnTo>
                    <a:pt x="238192" y="1228243"/>
                  </a:lnTo>
                  <a:lnTo>
                    <a:pt x="272833" y="1256830"/>
                  </a:lnTo>
                  <a:lnTo>
                    <a:pt x="309282" y="1283191"/>
                  </a:lnTo>
                  <a:lnTo>
                    <a:pt x="347436" y="1307220"/>
                  </a:lnTo>
                  <a:lnTo>
                    <a:pt x="387189" y="1328814"/>
                  </a:lnTo>
                  <a:lnTo>
                    <a:pt x="428437" y="1347867"/>
                  </a:lnTo>
                  <a:lnTo>
                    <a:pt x="471076" y="1364276"/>
                  </a:lnTo>
                  <a:lnTo>
                    <a:pt x="515001" y="1377936"/>
                  </a:lnTo>
                  <a:lnTo>
                    <a:pt x="560107" y="1388742"/>
                  </a:lnTo>
                  <a:lnTo>
                    <a:pt x="606291" y="1396590"/>
                  </a:lnTo>
                  <a:lnTo>
                    <a:pt x="653447" y="1401376"/>
                  </a:lnTo>
                  <a:lnTo>
                    <a:pt x="701471" y="1402994"/>
                  </a:lnTo>
                  <a:close/>
                </a:path>
              </a:pathLst>
            </a:custGeom>
            <a:ln w="47376">
              <a:solidFill>
                <a:srgbClr val="1464A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sp>
          <p:nvSpPr>
            <p:cNvPr id="199" name="object 199"/>
            <p:cNvSpPr/>
            <p:nvPr/>
          </p:nvSpPr>
          <p:spPr>
            <a:xfrm>
              <a:off x="1677581" y="3672141"/>
              <a:ext cx="259715" cy="234315"/>
            </a:xfrm>
            <a:custGeom>
              <a:avLst/>
              <a:gdLst/>
              <a:ahLst/>
              <a:cxnLst/>
              <a:rect l="l" t="t" r="r" b="b"/>
              <a:pathLst>
                <a:path w="259714" h="234314">
                  <a:moveTo>
                    <a:pt x="259562" y="218935"/>
                  </a:moveTo>
                  <a:lnTo>
                    <a:pt x="259054" y="212471"/>
                  </a:lnTo>
                  <a:lnTo>
                    <a:pt x="256159" y="206667"/>
                  </a:lnTo>
                  <a:lnTo>
                    <a:pt x="251079" y="202247"/>
                  </a:lnTo>
                  <a:lnTo>
                    <a:pt x="146507" y="143306"/>
                  </a:lnTo>
                  <a:lnTo>
                    <a:pt x="146507" y="7581"/>
                  </a:lnTo>
                  <a:lnTo>
                    <a:pt x="138963" y="0"/>
                  </a:lnTo>
                  <a:lnTo>
                    <a:pt x="120256" y="0"/>
                  </a:lnTo>
                  <a:lnTo>
                    <a:pt x="112674" y="7581"/>
                  </a:lnTo>
                  <a:lnTo>
                    <a:pt x="112674" y="143319"/>
                  </a:lnTo>
                  <a:lnTo>
                    <a:pt x="8496" y="202298"/>
                  </a:lnTo>
                  <a:lnTo>
                    <a:pt x="3403" y="206692"/>
                  </a:lnTo>
                  <a:lnTo>
                    <a:pt x="508" y="212483"/>
                  </a:lnTo>
                  <a:lnTo>
                    <a:pt x="0" y="218935"/>
                  </a:lnTo>
                  <a:lnTo>
                    <a:pt x="2095" y="225323"/>
                  </a:lnTo>
                  <a:lnTo>
                    <a:pt x="5219" y="230822"/>
                  </a:lnTo>
                  <a:lnTo>
                    <a:pt x="10922" y="233895"/>
                  </a:lnTo>
                  <a:lnTo>
                    <a:pt x="16827" y="233895"/>
                  </a:lnTo>
                  <a:lnTo>
                    <a:pt x="19659" y="233895"/>
                  </a:lnTo>
                  <a:lnTo>
                    <a:pt x="22529" y="233210"/>
                  </a:lnTo>
                  <a:lnTo>
                    <a:pt x="129654" y="172580"/>
                  </a:lnTo>
                  <a:lnTo>
                    <a:pt x="237096" y="233210"/>
                  </a:lnTo>
                  <a:lnTo>
                    <a:pt x="239915" y="233895"/>
                  </a:lnTo>
                  <a:lnTo>
                    <a:pt x="242747" y="233895"/>
                  </a:lnTo>
                  <a:lnTo>
                    <a:pt x="248653" y="233895"/>
                  </a:lnTo>
                  <a:lnTo>
                    <a:pt x="254355" y="230822"/>
                  </a:lnTo>
                  <a:lnTo>
                    <a:pt x="257479" y="225323"/>
                  </a:lnTo>
                  <a:lnTo>
                    <a:pt x="259562" y="218935"/>
                  </a:lnTo>
                  <a:close/>
                </a:path>
              </a:pathLst>
            </a:custGeom>
            <a:solidFill>
              <a:srgbClr val="D8113C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sp>
          <p:nvSpPr>
            <p:cNvPr id="200" name="object 200"/>
            <p:cNvSpPr/>
            <p:nvPr/>
          </p:nvSpPr>
          <p:spPr>
            <a:xfrm>
              <a:off x="1613839" y="3319309"/>
              <a:ext cx="386715" cy="386715"/>
            </a:xfrm>
            <a:custGeom>
              <a:avLst/>
              <a:gdLst/>
              <a:ahLst/>
              <a:cxnLst/>
              <a:rect l="l" t="t" r="r" b="b"/>
              <a:pathLst>
                <a:path w="386714" h="386714">
                  <a:moveTo>
                    <a:pt x="386664" y="193332"/>
                  </a:moveTo>
                  <a:lnTo>
                    <a:pt x="381546" y="149059"/>
                  </a:lnTo>
                  <a:lnTo>
                    <a:pt x="366979" y="108381"/>
                  </a:lnTo>
                  <a:lnTo>
                    <a:pt x="352869" y="86220"/>
                  </a:lnTo>
                  <a:lnTo>
                    <a:pt x="352869" y="193332"/>
                  </a:lnTo>
                  <a:lnTo>
                    <a:pt x="344716" y="243700"/>
                  </a:lnTo>
                  <a:lnTo>
                    <a:pt x="322033" y="287477"/>
                  </a:lnTo>
                  <a:lnTo>
                    <a:pt x="295681" y="313817"/>
                  </a:lnTo>
                  <a:lnTo>
                    <a:pt x="273304" y="251625"/>
                  </a:lnTo>
                  <a:lnTo>
                    <a:pt x="266623" y="236550"/>
                  </a:lnTo>
                  <a:lnTo>
                    <a:pt x="266623" y="332828"/>
                  </a:lnTo>
                  <a:lnTo>
                    <a:pt x="243700" y="344690"/>
                  </a:lnTo>
                  <a:lnTo>
                    <a:pt x="193332" y="352831"/>
                  </a:lnTo>
                  <a:lnTo>
                    <a:pt x="142963" y="344690"/>
                  </a:lnTo>
                  <a:lnTo>
                    <a:pt x="120065" y="332841"/>
                  </a:lnTo>
                  <a:lnTo>
                    <a:pt x="145999" y="260502"/>
                  </a:lnTo>
                  <a:lnTo>
                    <a:pt x="183997" y="238772"/>
                  </a:lnTo>
                  <a:lnTo>
                    <a:pt x="202704" y="238772"/>
                  </a:lnTo>
                  <a:lnTo>
                    <a:pt x="213118" y="238772"/>
                  </a:lnTo>
                  <a:lnTo>
                    <a:pt x="222542" y="240372"/>
                  </a:lnTo>
                  <a:lnTo>
                    <a:pt x="230682" y="244843"/>
                  </a:lnTo>
                  <a:lnTo>
                    <a:pt x="236918" y="251714"/>
                  </a:lnTo>
                  <a:lnTo>
                    <a:pt x="240652" y="260502"/>
                  </a:lnTo>
                  <a:lnTo>
                    <a:pt x="266623" y="332828"/>
                  </a:lnTo>
                  <a:lnTo>
                    <a:pt x="266623" y="236550"/>
                  </a:lnTo>
                  <a:lnTo>
                    <a:pt x="264934" y="232727"/>
                  </a:lnTo>
                  <a:lnTo>
                    <a:pt x="251256" y="217982"/>
                  </a:lnTo>
                  <a:lnTo>
                    <a:pt x="233565" y="208407"/>
                  </a:lnTo>
                  <a:lnTo>
                    <a:pt x="216395" y="205549"/>
                  </a:lnTo>
                  <a:lnTo>
                    <a:pt x="221805" y="204444"/>
                  </a:lnTo>
                  <a:lnTo>
                    <a:pt x="245084" y="188760"/>
                  </a:lnTo>
                  <a:lnTo>
                    <a:pt x="253403" y="176415"/>
                  </a:lnTo>
                  <a:lnTo>
                    <a:pt x="260781" y="165493"/>
                  </a:lnTo>
                  <a:lnTo>
                    <a:pt x="266547" y="137020"/>
                  </a:lnTo>
                  <a:lnTo>
                    <a:pt x="260781" y="108559"/>
                  </a:lnTo>
                  <a:lnTo>
                    <a:pt x="253415" y="97637"/>
                  </a:lnTo>
                  <a:lnTo>
                    <a:pt x="245071" y="85280"/>
                  </a:lnTo>
                  <a:lnTo>
                    <a:pt x="232714" y="76949"/>
                  </a:lnTo>
                  <a:lnTo>
                    <a:pt x="232714" y="137020"/>
                  </a:lnTo>
                  <a:lnTo>
                    <a:pt x="229616" y="152349"/>
                  </a:lnTo>
                  <a:lnTo>
                    <a:pt x="221170" y="164871"/>
                  </a:lnTo>
                  <a:lnTo>
                    <a:pt x="208648" y="173316"/>
                  </a:lnTo>
                  <a:lnTo>
                    <a:pt x="193332" y="176415"/>
                  </a:lnTo>
                  <a:lnTo>
                    <a:pt x="178028" y="173316"/>
                  </a:lnTo>
                  <a:lnTo>
                    <a:pt x="165493" y="164871"/>
                  </a:lnTo>
                  <a:lnTo>
                    <a:pt x="157035" y="152349"/>
                  </a:lnTo>
                  <a:lnTo>
                    <a:pt x="153936" y="137020"/>
                  </a:lnTo>
                  <a:lnTo>
                    <a:pt x="157035" y="121704"/>
                  </a:lnTo>
                  <a:lnTo>
                    <a:pt x="165493" y="109181"/>
                  </a:lnTo>
                  <a:lnTo>
                    <a:pt x="178028" y="100736"/>
                  </a:lnTo>
                  <a:lnTo>
                    <a:pt x="193332" y="97637"/>
                  </a:lnTo>
                  <a:lnTo>
                    <a:pt x="208648" y="100736"/>
                  </a:lnTo>
                  <a:lnTo>
                    <a:pt x="221170" y="109181"/>
                  </a:lnTo>
                  <a:lnTo>
                    <a:pt x="229616" y="121704"/>
                  </a:lnTo>
                  <a:lnTo>
                    <a:pt x="232714" y="137020"/>
                  </a:lnTo>
                  <a:lnTo>
                    <a:pt x="232714" y="76949"/>
                  </a:lnTo>
                  <a:lnTo>
                    <a:pt x="221805" y="69570"/>
                  </a:lnTo>
                  <a:lnTo>
                    <a:pt x="193332" y="63804"/>
                  </a:lnTo>
                  <a:lnTo>
                    <a:pt x="164871" y="69570"/>
                  </a:lnTo>
                  <a:lnTo>
                    <a:pt x="141617" y="85280"/>
                  </a:lnTo>
                  <a:lnTo>
                    <a:pt x="125907" y="108559"/>
                  </a:lnTo>
                  <a:lnTo>
                    <a:pt x="120154" y="137020"/>
                  </a:lnTo>
                  <a:lnTo>
                    <a:pt x="125907" y="165493"/>
                  </a:lnTo>
                  <a:lnTo>
                    <a:pt x="141605" y="188760"/>
                  </a:lnTo>
                  <a:lnTo>
                    <a:pt x="164871" y="204444"/>
                  </a:lnTo>
                  <a:lnTo>
                    <a:pt x="170268" y="205549"/>
                  </a:lnTo>
                  <a:lnTo>
                    <a:pt x="153085" y="208419"/>
                  </a:lnTo>
                  <a:lnTo>
                    <a:pt x="135382" y="218020"/>
                  </a:lnTo>
                  <a:lnTo>
                    <a:pt x="121716" y="232778"/>
                  </a:lnTo>
                  <a:lnTo>
                    <a:pt x="113360" y="251675"/>
                  </a:lnTo>
                  <a:lnTo>
                    <a:pt x="90957" y="313804"/>
                  </a:lnTo>
                  <a:lnTo>
                    <a:pt x="64643" y="287477"/>
                  </a:lnTo>
                  <a:lnTo>
                    <a:pt x="41973" y="243700"/>
                  </a:lnTo>
                  <a:lnTo>
                    <a:pt x="33832" y="193332"/>
                  </a:lnTo>
                  <a:lnTo>
                    <a:pt x="41973" y="142951"/>
                  </a:lnTo>
                  <a:lnTo>
                    <a:pt x="64643" y="99161"/>
                  </a:lnTo>
                  <a:lnTo>
                    <a:pt x="99187" y="64604"/>
                  </a:lnTo>
                  <a:lnTo>
                    <a:pt x="142963" y="41935"/>
                  </a:lnTo>
                  <a:lnTo>
                    <a:pt x="193332" y="33782"/>
                  </a:lnTo>
                  <a:lnTo>
                    <a:pt x="243700" y="41935"/>
                  </a:lnTo>
                  <a:lnTo>
                    <a:pt x="287477" y="64604"/>
                  </a:lnTo>
                  <a:lnTo>
                    <a:pt x="322033" y="99161"/>
                  </a:lnTo>
                  <a:lnTo>
                    <a:pt x="344716" y="142951"/>
                  </a:lnTo>
                  <a:lnTo>
                    <a:pt x="352869" y="193332"/>
                  </a:lnTo>
                  <a:lnTo>
                    <a:pt x="352869" y="86220"/>
                  </a:lnTo>
                  <a:lnTo>
                    <a:pt x="314172" y="42532"/>
                  </a:lnTo>
                  <a:lnTo>
                    <a:pt x="278269" y="19685"/>
                  </a:lnTo>
                  <a:lnTo>
                    <a:pt x="237604" y="5118"/>
                  </a:lnTo>
                  <a:lnTo>
                    <a:pt x="193332" y="0"/>
                  </a:lnTo>
                  <a:lnTo>
                    <a:pt x="149047" y="5118"/>
                  </a:lnTo>
                  <a:lnTo>
                    <a:pt x="108369" y="19685"/>
                  </a:lnTo>
                  <a:lnTo>
                    <a:pt x="72478" y="42532"/>
                  </a:lnTo>
                  <a:lnTo>
                    <a:pt x="42519" y="72491"/>
                  </a:lnTo>
                  <a:lnTo>
                    <a:pt x="19672" y="108381"/>
                  </a:lnTo>
                  <a:lnTo>
                    <a:pt x="5105" y="149059"/>
                  </a:lnTo>
                  <a:lnTo>
                    <a:pt x="0" y="193332"/>
                  </a:lnTo>
                  <a:lnTo>
                    <a:pt x="5105" y="237617"/>
                  </a:lnTo>
                  <a:lnTo>
                    <a:pt x="19672" y="278282"/>
                  </a:lnTo>
                  <a:lnTo>
                    <a:pt x="42519" y="314185"/>
                  </a:lnTo>
                  <a:lnTo>
                    <a:pt x="72478" y="344144"/>
                  </a:lnTo>
                  <a:lnTo>
                    <a:pt x="108369" y="366991"/>
                  </a:lnTo>
                  <a:lnTo>
                    <a:pt x="149047" y="381558"/>
                  </a:lnTo>
                  <a:lnTo>
                    <a:pt x="193332" y="386664"/>
                  </a:lnTo>
                  <a:lnTo>
                    <a:pt x="237604" y="381558"/>
                  </a:lnTo>
                  <a:lnTo>
                    <a:pt x="278269" y="366991"/>
                  </a:lnTo>
                  <a:lnTo>
                    <a:pt x="300507" y="352831"/>
                  </a:lnTo>
                  <a:lnTo>
                    <a:pt x="314172" y="344144"/>
                  </a:lnTo>
                  <a:lnTo>
                    <a:pt x="344131" y="314185"/>
                  </a:lnTo>
                  <a:lnTo>
                    <a:pt x="366979" y="278282"/>
                  </a:lnTo>
                  <a:lnTo>
                    <a:pt x="381546" y="237617"/>
                  </a:lnTo>
                  <a:lnTo>
                    <a:pt x="386664" y="193332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pic>
          <p:nvPicPr>
            <p:cNvPr id="201" name="object 201"/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1447806" y="3872204"/>
              <a:ext cx="221518" cy="293293"/>
            </a:xfrm>
            <a:prstGeom prst="rect">
              <a:avLst/>
            </a:prstGeom>
          </p:spPr>
        </p:pic>
        <p:sp>
          <p:nvSpPr>
            <p:cNvPr id="202" name="object 202"/>
            <p:cNvSpPr/>
            <p:nvPr/>
          </p:nvSpPr>
          <p:spPr>
            <a:xfrm>
              <a:off x="1365199" y="3808412"/>
              <a:ext cx="386715" cy="386715"/>
            </a:xfrm>
            <a:custGeom>
              <a:avLst/>
              <a:gdLst/>
              <a:ahLst/>
              <a:cxnLst/>
              <a:rect l="l" t="t" r="r" b="b"/>
              <a:pathLst>
                <a:path w="386714" h="386714">
                  <a:moveTo>
                    <a:pt x="193382" y="386651"/>
                  </a:moveTo>
                  <a:lnTo>
                    <a:pt x="149100" y="381537"/>
                  </a:lnTo>
                  <a:lnTo>
                    <a:pt x="108419" y="366973"/>
                  </a:lnTo>
                  <a:lnTo>
                    <a:pt x="72509" y="344129"/>
                  </a:lnTo>
                  <a:lnTo>
                    <a:pt x="42542" y="314174"/>
                  </a:lnTo>
                  <a:lnTo>
                    <a:pt x="19688" y="278277"/>
                  </a:lnTo>
                  <a:lnTo>
                    <a:pt x="5117" y="237606"/>
                  </a:lnTo>
                  <a:lnTo>
                    <a:pt x="0" y="193332"/>
                  </a:lnTo>
                  <a:lnTo>
                    <a:pt x="5117" y="149052"/>
                  </a:lnTo>
                  <a:lnTo>
                    <a:pt x="19688" y="108378"/>
                  </a:lnTo>
                  <a:lnTo>
                    <a:pt x="42542" y="72479"/>
                  </a:lnTo>
                  <a:lnTo>
                    <a:pt x="72509" y="42522"/>
                  </a:lnTo>
                  <a:lnTo>
                    <a:pt x="108419" y="19678"/>
                  </a:lnTo>
                  <a:lnTo>
                    <a:pt x="149100" y="5114"/>
                  </a:lnTo>
                  <a:lnTo>
                    <a:pt x="193382" y="0"/>
                  </a:lnTo>
                  <a:lnTo>
                    <a:pt x="237657" y="5114"/>
                  </a:lnTo>
                  <a:lnTo>
                    <a:pt x="278328" y="19678"/>
                  </a:lnTo>
                  <a:lnTo>
                    <a:pt x="300490" y="33782"/>
                  </a:lnTo>
                  <a:lnTo>
                    <a:pt x="193382" y="33782"/>
                  </a:lnTo>
                  <a:lnTo>
                    <a:pt x="143012" y="41931"/>
                  </a:lnTo>
                  <a:lnTo>
                    <a:pt x="99222" y="64611"/>
                  </a:lnTo>
                  <a:lnTo>
                    <a:pt x="64661" y="99171"/>
                  </a:lnTo>
                  <a:lnTo>
                    <a:pt x="41981" y="142962"/>
                  </a:lnTo>
                  <a:lnTo>
                    <a:pt x="33832" y="193332"/>
                  </a:lnTo>
                  <a:lnTo>
                    <a:pt x="41981" y="243690"/>
                  </a:lnTo>
                  <a:lnTo>
                    <a:pt x="64661" y="287464"/>
                  </a:lnTo>
                  <a:lnTo>
                    <a:pt x="99222" y="322008"/>
                  </a:lnTo>
                  <a:lnTo>
                    <a:pt x="143012" y="344675"/>
                  </a:lnTo>
                  <a:lnTo>
                    <a:pt x="193382" y="352818"/>
                  </a:lnTo>
                  <a:lnTo>
                    <a:pt x="300571" y="352818"/>
                  </a:lnTo>
                  <a:lnTo>
                    <a:pt x="278328" y="366973"/>
                  </a:lnTo>
                  <a:lnTo>
                    <a:pt x="237657" y="381537"/>
                  </a:lnTo>
                  <a:lnTo>
                    <a:pt x="193382" y="386651"/>
                  </a:lnTo>
                  <a:close/>
                </a:path>
                <a:path w="386714" h="386714">
                  <a:moveTo>
                    <a:pt x="300571" y="352818"/>
                  </a:moveTo>
                  <a:lnTo>
                    <a:pt x="193382" y="352818"/>
                  </a:lnTo>
                  <a:lnTo>
                    <a:pt x="243741" y="344675"/>
                  </a:lnTo>
                  <a:lnTo>
                    <a:pt x="287515" y="322008"/>
                  </a:lnTo>
                  <a:lnTo>
                    <a:pt x="322059" y="287464"/>
                  </a:lnTo>
                  <a:lnTo>
                    <a:pt x="344725" y="243690"/>
                  </a:lnTo>
                  <a:lnTo>
                    <a:pt x="352869" y="193332"/>
                  </a:lnTo>
                  <a:lnTo>
                    <a:pt x="344725" y="142962"/>
                  </a:lnTo>
                  <a:lnTo>
                    <a:pt x="322059" y="99171"/>
                  </a:lnTo>
                  <a:lnTo>
                    <a:pt x="287515" y="64611"/>
                  </a:lnTo>
                  <a:lnTo>
                    <a:pt x="243741" y="41931"/>
                  </a:lnTo>
                  <a:lnTo>
                    <a:pt x="193382" y="33782"/>
                  </a:lnTo>
                  <a:lnTo>
                    <a:pt x="300490" y="33782"/>
                  </a:lnTo>
                  <a:lnTo>
                    <a:pt x="344180" y="72479"/>
                  </a:lnTo>
                  <a:lnTo>
                    <a:pt x="367024" y="108378"/>
                  </a:lnTo>
                  <a:lnTo>
                    <a:pt x="381588" y="149052"/>
                  </a:lnTo>
                  <a:lnTo>
                    <a:pt x="386702" y="193332"/>
                  </a:lnTo>
                  <a:lnTo>
                    <a:pt x="381588" y="237606"/>
                  </a:lnTo>
                  <a:lnTo>
                    <a:pt x="367024" y="278277"/>
                  </a:lnTo>
                  <a:lnTo>
                    <a:pt x="344180" y="314174"/>
                  </a:lnTo>
                  <a:lnTo>
                    <a:pt x="314225" y="344129"/>
                  </a:lnTo>
                  <a:lnTo>
                    <a:pt x="300571" y="352818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pic>
          <p:nvPicPr>
            <p:cNvPr id="203" name="object 203"/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1945390" y="3872204"/>
              <a:ext cx="221541" cy="293293"/>
            </a:xfrm>
            <a:prstGeom prst="rect">
              <a:avLst/>
            </a:prstGeom>
          </p:spPr>
        </p:pic>
        <p:sp>
          <p:nvSpPr>
            <p:cNvPr id="204" name="object 204"/>
            <p:cNvSpPr/>
            <p:nvPr/>
          </p:nvSpPr>
          <p:spPr>
            <a:xfrm>
              <a:off x="1862836" y="3808412"/>
              <a:ext cx="386715" cy="386715"/>
            </a:xfrm>
            <a:custGeom>
              <a:avLst/>
              <a:gdLst/>
              <a:ahLst/>
              <a:cxnLst/>
              <a:rect l="l" t="t" r="r" b="b"/>
              <a:pathLst>
                <a:path w="386714" h="386714">
                  <a:moveTo>
                    <a:pt x="193319" y="386651"/>
                  </a:moveTo>
                  <a:lnTo>
                    <a:pt x="149044" y="381537"/>
                  </a:lnTo>
                  <a:lnTo>
                    <a:pt x="108373" y="366973"/>
                  </a:lnTo>
                  <a:lnTo>
                    <a:pt x="72476" y="344129"/>
                  </a:lnTo>
                  <a:lnTo>
                    <a:pt x="42521" y="314174"/>
                  </a:lnTo>
                  <a:lnTo>
                    <a:pt x="19677" y="278277"/>
                  </a:lnTo>
                  <a:lnTo>
                    <a:pt x="5114" y="237606"/>
                  </a:lnTo>
                  <a:lnTo>
                    <a:pt x="0" y="193332"/>
                  </a:lnTo>
                  <a:lnTo>
                    <a:pt x="5114" y="149052"/>
                  </a:lnTo>
                  <a:lnTo>
                    <a:pt x="19677" y="108378"/>
                  </a:lnTo>
                  <a:lnTo>
                    <a:pt x="42521" y="72479"/>
                  </a:lnTo>
                  <a:lnTo>
                    <a:pt x="72476" y="42522"/>
                  </a:lnTo>
                  <a:lnTo>
                    <a:pt x="108373" y="19678"/>
                  </a:lnTo>
                  <a:lnTo>
                    <a:pt x="149044" y="5114"/>
                  </a:lnTo>
                  <a:lnTo>
                    <a:pt x="193319" y="0"/>
                  </a:lnTo>
                  <a:lnTo>
                    <a:pt x="237598" y="5114"/>
                  </a:lnTo>
                  <a:lnTo>
                    <a:pt x="278272" y="19678"/>
                  </a:lnTo>
                  <a:lnTo>
                    <a:pt x="300436" y="33782"/>
                  </a:lnTo>
                  <a:lnTo>
                    <a:pt x="193319" y="33782"/>
                  </a:lnTo>
                  <a:lnTo>
                    <a:pt x="142955" y="41931"/>
                  </a:lnTo>
                  <a:lnTo>
                    <a:pt x="99168" y="64611"/>
                  </a:lnTo>
                  <a:lnTo>
                    <a:pt x="64610" y="99171"/>
                  </a:lnTo>
                  <a:lnTo>
                    <a:pt x="41930" y="142962"/>
                  </a:lnTo>
                  <a:lnTo>
                    <a:pt x="33781" y="193332"/>
                  </a:lnTo>
                  <a:lnTo>
                    <a:pt x="41930" y="243690"/>
                  </a:lnTo>
                  <a:lnTo>
                    <a:pt x="64610" y="287464"/>
                  </a:lnTo>
                  <a:lnTo>
                    <a:pt x="99168" y="322008"/>
                  </a:lnTo>
                  <a:lnTo>
                    <a:pt x="142955" y="344675"/>
                  </a:lnTo>
                  <a:lnTo>
                    <a:pt x="193319" y="352818"/>
                  </a:lnTo>
                  <a:lnTo>
                    <a:pt x="300517" y="352818"/>
                  </a:lnTo>
                  <a:lnTo>
                    <a:pt x="278272" y="366973"/>
                  </a:lnTo>
                  <a:lnTo>
                    <a:pt x="237598" y="381537"/>
                  </a:lnTo>
                  <a:lnTo>
                    <a:pt x="193319" y="386651"/>
                  </a:lnTo>
                  <a:close/>
                </a:path>
                <a:path w="386714" h="386714">
                  <a:moveTo>
                    <a:pt x="300517" y="352818"/>
                  </a:moveTo>
                  <a:lnTo>
                    <a:pt x="193319" y="352818"/>
                  </a:lnTo>
                  <a:lnTo>
                    <a:pt x="243684" y="344675"/>
                  </a:lnTo>
                  <a:lnTo>
                    <a:pt x="287461" y="322008"/>
                  </a:lnTo>
                  <a:lnTo>
                    <a:pt x="322007" y="287464"/>
                  </a:lnTo>
                  <a:lnTo>
                    <a:pt x="344674" y="243690"/>
                  </a:lnTo>
                  <a:lnTo>
                    <a:pt x="352818" y="193332"/>
                  </a:lnTo>
                  <a:lnTo>
                    <a:pt x="344674" y="142962"/>
                  </a:lnTo>
                  <a:lnTo>
                    <a:pt x="322007" y="99171"/>
                  </a:lnTo>
                  <a:lnTo>
                    <a:pt x="287461" y="64611"/>
                  </a:lnTo>
                  <a:lnTo>
                    <a:pt x="243684" y="41931"/>
                  </a:lnTo>
                  <a:lnTo>
                    <a:pt x="193319" y="33782"/>
                  </a:lnTo>
                  <a:lnTo>
                    <a:pt x="300436" y="33782"/>
                  </a:lnTo>
                  <a:lnTo>
                    <a:pt x="344128" y="72479"/>
                  </a:lnTo>
                  <a:lnTo>
                    <a:pt x="366973" y="108378"/>
                  </a:lnTo>
                  <a:lnTo>
                    <a:pt x="381537" y="149052"/>
                  </a:lnTo>
                  <a:lnTo>
                    <a:pt x="386651" y="193332"/>
                  </a:lnTo>
                  <a:lnTo>
                    <a:pt x="381537" y="237606"/>
                  </a:lnTo>
                  <a:lnTo>
                    <a:pt x="366973" y="278277"/>
                  </a:lnTo>
                  <a:lnTo>
                    <a:pt x="344128" y="314174"/>
                  </a:lnTo>
                  <a:lnTo>
                    <a:pt x="314172" y="344129"/>
                  </a:lnTo>
                  <a:lnTo>
                    <a:pt x="300517" y="352818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pic>
          <p:nvPicPr>
            <p:cNvPr id="205" name="object 205"/>
            <p:cNvPicPr/>
            <p:nvPr/>
          </p:nvPicPr>
          <p:blipFill>
            <a:blip r:embed="rId191" cstate="print"/>
            <a:stretch>
              <a:fillRect/>
            </a:stretch>
          </p:blipFill>
          <p:spPr>
            <a:xfrm>
              <a:off x="3214141" y="80860"/>
              <a:ext cx="419646" cy="7386192"/>
            </a:xfrm>
            <a:prstGeom prst="rect">
              <a:avLst/>
            </a:prstGeom>
          </p:spPr>
        </p:pic>
        <p:sp>
          <p:nvSpPr>
            <p:cNvPr id="206" name="object 206"/>
            <p:cNvSpPr/>
            <p:nvPr/>
          </p:nvSpPr>
          <p:spPr>
            <a:xfrm>
              <a:off x="1383855" y="2140000"/>
              <a:ext cx="866140" cy="331470"/>
            </a:xfrm>
            <a:custGeom>
              <a:avLst/>
              <a:gdLst/>
              <a:ahLst/>
              <a:cxnLst/>
              <a:rect l="l" t="t" r="r" b="b"/>
              <a:pathLst>
                <a:path w="866139" h="331469">
                  <a:moveTo>
                    <a:pt x="865632" y="305193"/>
                  </a:moveTo>
                  <a:lnTo>
                    <a:pt x="858583" y="297700"/>
                  </a:lnTo>
                  <a:lnTo>
                    <a:pt x="794004" y="297700"/>
                  </a:lnTo>
                  <a:lnTo>
                    <a:pt x="765276" y="213664"/>
                  </a:lnTo>
                  <a:lnTo>
                    <a:pt x="760437" y="202107"/>
                  </a:lnTo>
                  <a:lnTo>
                    <a:pt x="760437" y="297700"/>
                  </a:lnTo>
                  <a:lnTo>
                    <a:pt x="599490" y="297700"/>
                  </a:lnTo>
                  <a:lnTo>
                    <a:pt x="626364" y="222453"/>
                  </a:lnTo>
                  <a:lnTo>
                    <a:pt x="659003" y="195262"/>
                  </a:lnTo>
                  <a:lnTo>
                    <a:pt x="671804" y="195262"/>
                  </a:lnTo>
                  <a:lnTo>
                    <a:pt x="702170" y="195313"/>
                  </a:lnTo>
                  <a:lnTo>
                    <a:pt x="734758" y="222351"/>
                  </a:lnTo>
                  <a:lnTo>
                    <a:pt x="760437" y="297700"/>
                  </a:lnTo>
                  <a:lnTo>
                    <a:pt x="760437" y="202107"/>
                  </a:lnTo>
                  <a:lnTo>
                    <a:pt x="756526" y="192760"/>
                  </a:lnTo>
                  <a:lnTo>
                    <a:pt x="742200" y="176453"/>
                  </a:lnTo>
                  <a:lnTo>
                    <a:pt x="723633" y="165862"/>
                  </a:lnTo>
                  <a:lnTo>
                    <a:pt x="702170" y="162077"/>
                  </a:lnTo>
                  <a:lnTo>
                    <a:pt x="689356" y="162077"/>
                  </a:lnTo>
                  <a:lnTo>
                    <a:pt x="683158" y="161975"/>
                  </a:lnTo>
                  <a:lnTo>
                    <a:pt x="710603" y="156133"/>
                  </a:lnTo>
                  <a:lnTo>
                    <a:pt x="735139" y="138696"/>
                  </a:lnTo>
                  <a:lnTo>
                    <a:pt x="741197" y="129235"/>
                  </a:lnTo>
                  <a:lnTo>
                    <a:pt x="751700" y="112864"/>
                  </a:lnTo>
                  <a:lnTo>
                    <a:pt x="757783" y="81254"/>
                  </a:lnTo>
                  <a:lnTo>
                    <a:pt x="751700" y="49669"/>
                  </a:lnTo>
                  <a:lnTo>
                    <a:pt x="741197" y="33286"/>
                  </a:lnTo>
                  <a:lnTo>
                    <a:pt x="735139" y="23837"/>
                  </a:lnTo>
                  <a:lnTo>
                    <a:pt x="726186" y="17475"/>
                  </a:lnTo>
                  <a:lnTo>
                    <a:pt x="726186" y="81254"/>
                  </a:lnTo>
                  <a:lnTo>
                    <a:pt x="722579" y="99936"/>
                  </a:lnTo>
                  <a:lnTo>
                    <a:pt x="712800" y="115189"/>
                  </a:lnTo>
                  <a:lnTo>
                    <a:pt x="698296" y="125476"/>
                  </a:lnTo>
                  <a:lnTo>
                    <a:pt x="680593" y="129235"/>
                  </a:lnTo>
                  <a:lnTo>
                    <a:pt x="662851" y="125476"/>
                  </a:lnTo>
                  <a:lnTo>
                    <a:pt x="648360" y="115189"/>
                  </a:lnTo>
                  <a:lnTo>
                    <a:pt x="638581" y="99936"/>
                  </a:lnTo>
                  <a:lnTo>
                    <a:pt x="635000" y="81254"/>
                  </a:lnTo>
                  <a:lnTo>
                    <a:pt x="638581" y="62611"/>
                  </a:lnTo>
                  <a:lnTo>
                    <a:pt x="648360" y="47358"/>
                  </a:lnTo>
                  <a:lnTo>
                    <a:pt x="662851" y="37071"/>
                  </a:lnTo>
                  <a:lnTo>
                    <a:pt x="680593" y="33286"/>
                  </a:lnTo>
                  <a:lnTo>
                    <a:pt x="698296" y="37071"/>
                  </a:lnTo>
                  <a:lnTo>
                    <a:pt x="712800" y="47358"/>
                  </a:lnTo>
                  <a:lnTo>
                    <a:pt x="722579" y="62611"/>
                  </a:lnTo>
                  <a:lnTo>
                    <a:pt x="726186" y="81254"/>
                  </a:lnTo>
                  <a:lnTo>
                    <a:pt x="726186" y="17475"/>
                  </a:lnTo>
                  <a:lnTo>
                    <a:pt x="710603" y="6400"/>
                  </a:lnTo>
                  <a:lnTo>
                    <a:pt x="680593" y="0"/>
                  </a:lnTo>
                  <a:lnTo>
                    <a:pt x="650544" y="6400"/>
                  </a:lnTo>
                  <a:lnTo>
                    <a:pt x="626008" y="23837"/>
                  </a:lnTo>
                  <a:lnTo>
                    <a:pt x="609460" y="49669"/>
                  </a:lnTo>
                  <a:lnTo>
                    <a:pt x="603402" y="81254"/>
                  </a:lnTo>
                  <a:lnTo>
                    <a:pt x="609460" y="112864"/>
                  </a:lnTo>
                  <a:lnTo>
                    <a:pt x="626008" y="138696"/>
                  </a:lnTo>
                  <a:lnTo>
                    <a:pt x="650544" y="156133"/>
                  </a:lnTo>
                  <a:lnTo>
                    <a:pt x="678014" y="161975"/>
                  </a:lnTo>
                  <a:lnTo>
                    <a:pt x="659003" y="161975"/>
                  </a:lnTo>
                  <a:lnTo>
                    <a:pt x="619036" y="176377"/>
                  </a:lnTo>
                  <a:lnTo>
                    <a:pt x="595858" y="213563"/>
                  </a:lnTo>
                  <a:lnTo>
                    <a:pt x="565696" y="297700"/>
                  </a:lnTo>
                  <a:lnTo>
                    <a:pt x="7086" y="297700"/>
                  </a:lnTo>
                  <a:lnTo>
                    <a:pt x="0" y="305193"/>
                  </a:lnTo>
                  <a:lnTo>
                    <a:pt x="0" y="323545"/>
                  </a:lnTo>
                  <a:lnTo>
                    <a:pt x="7086" y="330987"/>
                  </a:lnTo>
                  <a:lnTo>
                    <a:pt x="574776" y="330987"/>
                  </a:lnTo>
                  <a:lnTo>
                    <a:pt x="576656" y="330987"/>
                  </a:lnTo>
                  <a:lnTo>
                    <a:pt x="583057" y="330987"/>
                  </a:lnTo>
                  <a:lnTo>
                    <a:pt x="776325" y="330987"/>
                  </a:lnTo>
                  <a:lnTo>
                    <a:pt x="776478" y="331089"/>
                  </a:lnTo>
                  <a:lnTo>
                    <a:pt x="782929" y="331089"/>
                  </a:lnTo>
                  <a:lnTo>
                    <a:pt x="784720" y="331089"/>
                  </a:lnTo>
                  <a:lnTo>
                    <a:pt x="785253" y="330987"/>
                  </a:lnTo>
                  <a:lnTo>
                    <a:pt x="849858" y="330987"/>
                  </a:lnTo>
                  <a:lnTo>
                    <a:pt x="858583" y="330987"/>
                  </a:lnTo>
                  <a:lnTo>
                    <a:pt x="865632" y="323545"/>
                  </a:lnTo>
                  <a:lnTo>
                    <a:pt x="865632" y="305193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pic>
          <p:nvPicPr>
            <p:cNvPr id="207" name="object 207"/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1695771" y="1562353"/>
              <a:ext cx="232477" cy="331089"/>
            </a:xfrm>
            <a:prstGeom prst="rect">
              <a:avLst/>
            </a:prstGeom>
          </p:spPr>
        </p:pic>
        <p:sp>
          <p:nvSpPr>
            <p:cNvPr id="208" name="object 208"/>
            <p:cNvSpPr/>
            <p:nvPr/>
          </p:nvSpPr>
          <p:spPr>
            <a:xfrm>
              <a:off x="1449641" y="2140000"/>
              <a:ext cx="478790" cy="331470"/>
            </a:xfrm>
            <a:custGeom>
              <a:avLst/>
              <a:gdLst/>
              <a:ahLst/>
              <a:cxnLst/>
              <a:rect l="l" t="t" r="r" b="b"/>
              <a:pathLst>
                <a:path w="478789" h="331469">
                  <a:moveTo>
                    <a:pt x="236156" y="315302"/>
                  </a:moveTo>
                  <a:lnTo>
                    <a:pt x="202946" y="213715"/>
                  </a:lnTo>
                  <a:lnTo>
                    <a:pt x="179781" y="176415"/>
                  </a:lnTo>
                  <a:lnTo>
                    <a:pt x="139738" y="161975"/>
                  </a:lnTo>
                  <a:lnTo>
                    <a:pt x="120764" y="161975"/>
                  </a:lnTo>
                  <a:lnTo>
                    <a:pt x="148221" y="156133"/>
                  </a:lnTo>
                  <a:lnTo>
                    <a:pt x="172770" y="138696"/>
                  </a:lnTo>
                  <a:lnTo>
                    <a:pt x="178828" y="129235"/>
                  </a:lnTo>
                  <a:lnTo>
                    <a:pt x="189318" y="112864"/>
                  </a:lnTo>
                  <a:lnTo>
                    <a:pt x="195402" y="81254"/>
                  </a:lnTo>
                  <a:lnTo>
                    <a:pt x="189318" y="49669"/>
                  </a:lnTo>
                  <a:lnTo>
                    <a:pt x="178828" y="33286"/>
                  </a:lnTo>
                  <a:lnTo>
                    <a:pt x="172770" y="23837"/>
                  </a:lnTo>
                  <a:lnTo>
                    <a:pt x="163753" y="17437"/>
                  </a:lnTo>
                  <a:lnTo>
                    <a:pt x="163753" y="81254"/>
                  </a:lnTo>
                  <a:lnTo>
                    <a:pt x="160159" y="99936"/>
                  </a:lnTo>
                  <a:lnTo>
                    <a:pt x="150393" y="115189"/>
                  </a:lnTo>
                  <a:lnTo>
                    <a:pt x="135915" y="125476"/>
                  </a:lnTo>
                  <a:lnTo>
                    <a:pt x="118211" y="129235"/>
                  </a:lnTo>
                  <a:lnTo>
                    <a:pt x="100469" y="125476"/>
                  </a:lnTo>
                  <a:lnTo>
                    <a:pt x="85979" y="115189"/>
                  </a:lnTo>
                  <a:lnTo>
                    <a:pt x="76200" y="99936"/>
                  </a:lnTo>
                  <a:lnTo>
                    <a:pt x="72618" y="81254"/>
                  </a:lnTo>
                  <a:lnTo>
                    <a:pt x="76200" y="62611"/>
                  </a:lnTo>
                  <a:lnTo>
                    <a:pt x="85979" y="47358"/>
                  </a:lnTo>
                  <a:lnTo>
                    <a:pt x="100469" y="37071"/>
                  </a:lnTo>
                  <a:lnTo>
                    <a:pt x="118211" y="33286"/>
                  </a:lnTo>
                  <a:lnTo>
                    <a:pt x="135915" y="37071"/>
                  </a:lnTo>
                  <a:lnTo>
                    <a:pt x="150393" y="47358"/>
                  </a:lnTo>
                  <a:lnTo>
                    <a:pt x="160159" y="62611"/>
                  </a:lnTo>
                  <a:lnTo>
                    <a:pt x="163753" y="81254"/>
                  </a:lnTo>
                  <a:lnTo>
                    <a:pt x="163753" y="17437"/>
                  </a:lnTo>
                  <a:lnTo>
                    <a:pt x="148221" y="6400"/>
                  </a:lnTo>
                  <a:lnTo>
                    <a:pt x="118211" y="0"/>
                  </a:lnTo>
                  <a:lnTo>
                    <a:pt x="88163" y="6400"/>
                  </a:lnTo>
                  <a:lnTo>
                    <a:pt x="63601" y="23837"/>
                  </a:lnTo>
                  <a:lnTo>
                    <a:pt x="47040" y="49669"/>
                  </a:lnTo>
                  <a:lnTo>
                    <a:pt x="40970" y="81254"/>
                  </a:lnTo>
                  <a:lnTo>
                    <a:pt x="47040" y="112864"/>
                  </a:lnTo>
                  <a:lnTo>
                    <a:pt x="63601" y="138696"/>
                  </a:lnTo>
                  <a:lnTo>
                    <a:pt x="88163" y="156133"/>
                  </a:lnTo>
                  <a:lnTo>
                    <a:pt x="115633" y="161975"/>
                  </a:lnTo>
                  <a:lnTo>
                    <a:pt x="109486" y="161975"/>
                  </a:lnTo>
                  <a:lnTo>
                    <a:pt x="96583" y="162077"/>
                  </a:lnTo>
                  <a:lnTo>
                    <a:pt x="75133" y="165862"/>
                  </a:lnTo>
                  <a:lnTo>
                    <a:pt x="42227" y="192760"/>
                  </a:lnTo>
                  <a:lnTo>
                    <a:pt x="939" y="308813"/>
                  </a:lnTo>
                  <a:lnTo>
                    <a:pt x="0" y="315353"/>
                  </a:lnTo>
                  <a:lnTo>
                    <a:pt x="1485" y="321551"/>
                  </a:lnTo>
                  <a:lnTo>
                    <a:pt x="5067" y="326694"/>
                  </a:lnTo>
                  <a:lnTo>
                    <a:pt x="10464" y="330098"/>
                  </a:lnTo>
                  <a:lnTo>
                    <a:pt x="12242" y="330746"/>
                  </a:lnTo>
                  <a:lnTo>
                    <a:pt x="14033" y="331089"/>
                  </a:lnTo>
                  <a:lnTo>
                    <a:pt x="15824" y="331089"/>
                  </a:lnTo>
                  <a:lnTo>
                    <a:pt x="22313" y="331089"/>
                  </a:lnTo>
                  <a:lnTo>
                    <a:pt x="28371" y="326872"/>
                  </a:lnTo>
                  <a:lnTo>
                    <a:pt x="63995" y="222351"/>
                  </a:lnTo>
                  <a:lnTo>
                    <a:pt x="68427" y="211416"/>
                  </a:lnTo>
                  <a:lnTo>
                    <a:pt x="75819" y="202869"/>
                  </a:lnTo>
                  <a:lnTo>
                    <a:pt x="85445" y="197307"/>
                  </a:lnTo>
                  <a:lnTo>
                    <a:pt x="96583" y="195313"/>
                  </a:lnTo>
                  <a:lnTo>
                    <a:pt x="126949" y="195313"/>
                  </a:lnTo>
                  <a:lnTo>
                    <a:pt x="139738" y="195262"/>
                  </a:lnTo>
                  <a:lnTo>
                    <a:pt x="150901" y="197269"/>
                  </a:lnTo>
                  <a:lnTo>
                    <a:pt x="160553" y="202857"/>
                  </a:lnTo>
                  <a:lnTo>
                    <a:pt x="167970" y="211455"/>
                  </a:lnTo>
                  <a:lnTo>
                    <a:pt x="172440" y="222453"/>
                  </a:lnTo>
                  <a:lnTo>
                    <a:pt x="207810" y="326771"/>
                  </a:lnTo>
                  <a:lnTo>
                    <a:pt x="213906" y="330987"/>
                  </a:lnTo>
                  <a:lnTo>
                    <a:pt x="220408" y="330987"/>
                  </a:lnTo>
                  <a:lnTo>
                    <a:pt x="222148" y="330987"/>
                  </a:lnTo>
                  <a:lnTo>
                    <a:pt x="223926" y="330695"/>
                  </a:lnTo>
                  <a:lnTo>
                    <a:pt x="225717" y="330047"/>
                  </a:lnTo>
                  <a:lnTo>
                    <a:pt x="231089" y="326618"/>
                  </a:lnTo>
                  <a:lnTo>
                    <a:pt x="234670" y="321475"/>
                  </a:lnTo>
                  <a:lnTo>
                    <a:pt x="236156" y="315302"/>
                  </a:lnTo>
                  <a:close/>
                </a:path>
                <a:path w="478789" h="331469">
                  <a:moveTo>
                    <a:pt x="478599" y="315353"/>
                  </a:moveTo>
                  <a:lnTo>
                    <a:pt x="445135" y="213664"/>
                  </a:lnTo>
                  <a:lnTo>
                    <a:pt x="422059" y="176453"/>
                  </a:lnTo>
                  <a:lnTo>
                    <a:pt x="382041" y="162077"/>
                  </a:lnTo>
                  <a:lnTo>
                    <a:pt x="369227" y="162077"/>
                  </a:lnTo>
                  <a:lnTo>
                    <a:pt x="363016" y="161975"/>
                  </a:lnTo>
                  <a:lnTo>
                    <a:pt x="390461" y="156133"/>
                  </a:lnTo>
                  <a:lnTo>
                    <a:pt x="415010" y="138696"/>
                  </a:lnTo>
                  <a:lnTo>
                    <a:pt x="421068" y="129235"/>
                  </a:lnTo>
                  <a:lnTo>
                    <a:pt x="431558" y="112864"/>
                  </a:lnTo>
                  <a:lnTo>
                    <a:pt x="437642" y="81254"/>
                  </a:lnTo>
                  <a:lnTo>
                    <a:pt x="431558" y="49669"/>
                  </a:lnTo>
                  <a:lnTo>
                    <a:pt x="421068" y="33286"/>
                  </a:lnTo>
                  <a:lnTo>
                    <a:pt x="414997" y="23837"/>
                  </a:lnTo>
                  <a:lnTo>
                    <a:pt x="406044" y="17475"/>
                  </a:lnTo>
                  <a:lnTo>
                    <a:pt x="406044" y="81254"/>
                  </a:lnTo>
                  <a:lnTo>
                    <a:pt x="402450" y="99936"/>
                  </a:lnTo>
                  <a:lnTo>
                    <a:pt x="392658" y="115189"/>
                  </a:lnTo>
                  <a:lnTo>
                    <a:pt x="378155" y="125476"/>
                  </a:lnTo>
                  <a:lnTo>
                    <a:pt x="360451" y="129235"/>
                  </a:lnTo>
                  <a:lnTo>
                    <a:pt x="342709" y="125476"/>
                  </a:lnTo>
                  <a:lnTo>
                    <a:pt x="328218" y="115189"/>
                  </a:lnTo>
                  <a:lnTo>
                    <a:pt x="318452" y="99936"/>
                  </a:lnTo>
                  <a:lnTo>
                    <a:pt x="314871" y="81254"/>
                  </a:lnTo>
                  <a:lnTo>
                    <a:pt x="318452" y="62611"/>
                  </a:lnTo>
                  <a:lnTo>
                    <a:pt x="328218" y="47358"/>
                  </a:lnTo>
                  <a:lnTo>
                    <a:pt x="342709" y="37071"/>
                  </a:lnTo>
                  <a:lnTo>
                    <a:pt x="360451" y="33286"/>
                  </a:lnTo>
                  <a:lnTo>
                    <a:pt x="378155" y="37071"/>
                  </a:lnTo>
                  <a:lnTo>
                    <a:pt x="392658" y="47358"/>
                  </a:lnTo>
                  <a:lnTo>
                    <a:pt x="402450" y="62611"/>
                  </a:lnTo>
                  <a:lnTo>
                    <a:pt x="406044" y="81254"/>
                  </a:lnTo>
                  <a:lnTo>
                    <a:pt x="406044" y="17475"/>
                  </a:lnTo>
                  <a:lnTo>
                    <a:pt x="390461" y="6400"/>
                  </a:lnTo>
                  <a:lnTo>
                    <a:pt x="360451" y="0"/>
                  </a:lnTo>
                  <a:lnTo>
                    <a:pt x="330428" y="6400"/>
                  </a:lnTo>
                  <a:lnTo>
                    <a:pt x="305892" y="23837"/>
                  </a:lnTo>
                  <a:lnTo>
                    <a:pt x="289331" y="49669"/>
                  </a:lnTo>
                  <a:lnTo>
                    <a:pt x="283260" y="81254"/>
                  </a:lnTo>
                  <a:lnTo>
                    <a:pt x="289331" y="112864"/>
                  </a:lnTo>
                  <a:lnTo>
                    <a:pt x="305892" y="138696"/>
                  </a:lnTo>
                  <a:lnTo>
                    <a:pt x="330428" y="156133"/>
                  </a:lnTo>
                  <a:lnTo>
                    <a:pt x="357873" y="161975"/>
                  </a:lnTo>
                  <a:lnTo>
                    <a:pt x="338924" y="161975"/>
                  </a:lnTo>
                  <a:lnTo>
                    <a:pt x="298564" y="176555"/>
                  </a:lnTo>
                  <a:lnTo>
                    <a:pt x="275767" y="213512"/>
                  </a:lnTo>
                  <a:lnTo>
                    <a:pt x="246799" y="309410"/>
                  </a:lnTo>
                  <a:lnTo>
                    <a:pt x="246126" y="315976"/>
                  </a:lnTo>
                  <a:lnTo>
                    <a:pt x="247840" y="322097"/>
                  </a:lnTo>
                  <a:lnTo>
                    <a:pt x="251612" y="327101"/>
                  </a:lnTo>
                  <a:lnTo>
                    <a:pt x="257124" y="330301"/>
                  </a:lnTo>
                  <a:lnTo>
                    <a:pt x="258660" y="330847"/>
                  </a:lnTo>
                  <a:lnTo>
                    <a:pt x="261886" y="331089"/>
                  </a:lnTo>
                  <a:lnTo>
                    <a:pt x="268579" y="331089"/>
                  </a:lnTo>
                  <a:lnTo>
                    <a:pt x="274777" y="326580"/>
                  </a:lnTo>
                  <a:lnTo>
                    <a:pt x="306235" y="222453"/>
                  </a:lnTo>
                  <a:lnTo>
                    <a:pt x="310692" y="211455"/>
                  </a:lnTo>
                  <a:lnTo>
                    <a:pt x="318096" y="202857"/>
                  </a:lnTo>
                  <a:lnTo>
                    <a:pt x="327736" y="197269"/>
                  </a:lnTo>
                  <a:lnTo>
                    <a:pt x="338924" y="195262"/>
                  </a:lnTo>
                  <a:lnTo>
                    <a:pt x="351675" y="195262"/>
                  </a:lnTo>
                  <a:lnTo>
                    <a:pt x="382041" y="195313"/>
                  </a:lnTo>
                  <a:lnTo>
                    <a:pt x="414629" y="222351"/>
                  </a:lnTo>
                  <a:lnTo>
                    <a:pt x="450253" y="326872"/>
                  </a:lnTo>
                  <a:lnTo>
                    <a:pt x="456349" y="331089"/>
                  </a:lnTo>
                  <a:lnTo>
                    <a:pt x="462851" y="331089"/>
                  </a:lnTo>
                  <a:lnTo>
                    <a:pt x="464591" y="331089"/>
                  </a:lnTo>
                  <a:lnTo>
                    <a:pt x="466420" y="330746"/>
                  </a:lnTo>
                  <a:lnTo>
                    <a:pt x="468160" y="330098"/>
                  </a:lnTo>
                  <a:lnTo>
                    <a:pt x="473532" y="326694"/>
                  </a:lnTo>
                  <a:lnTo>
                    <a:pt x="477113" y="321551"/>
                  </a:lnTo>
                  <a:lnTo>
                    <a:pt x="478599" y="315353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sp>
          <p:nvSpPr>
            <p:cNvPr id="209" name="object 209"/>
            <p:cNvSpPr/>
            <p:nvPr/>
          </p:nvSpPr>
          <p:spPr>
            <a:xfrm>
              <a:off x="1643811" y="1867890"/>
              <a:ext cx="332740" cy="33655"/>
            </a:xfrm>
            <a:custGeom>
              <a:avLst/>
              <a:gdLst/>
              <a:ahLst/>
              <a:cxnLst/>
              <a:rect l="l" t="t" r="r" b="b"/>
              <a:pathLst>
                <a:path w="332739" h="33655">
                  <a:moveTo>
                    <a:pt x="325437" y="33286"/>
                  </a:moveTo>
                  <a:lnTo>
                    <a:pt x="316699" y="33286"/>
                  </a:lnTo>
                  <a:lnTo>
                    <a:pt x="7035" y="33286"/>
                  </a:lnTo>
                  <a:lnTo>
                    <a:pt x="0" y="25844"/>
                  </a:lnTo>
                  <a:lnTo>
                    <a:pt x="0" y="7442"/>
                  </a:lnTo>
                  <a:lnTo>
                    <a:pt x="7035" y="0"/>
                  </a:lnTo>
                  <a:lnTo>
                    <a:pt x="325437" y="0"/>
                  </a:lnTo>
                  <a:lnTo>
                    <a:pt x="332473" y="7442"/>
                  </a:lnTo>
                  <a:lnTo>
                    <a:pt x="332473" y="25844"/>
                  </a:lnTo>
                  <a:lnTo>
                    <a:pt x="325437" y="33286"/>
                  </a:lnTo>
                  <a:close/>
                </a:path>
              </a:pathLst>
            </a:custGeom>
            <a:solidFill>
              <a:srgbClr val="D8113C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sp>
          <p:nvSpPr>
            <p:cNvPr id="210" name="object 210"/>
            <p:cNvSpPr/>
            <p:nvPr/>
          </p:nvSpPr>
          <p:spPr>
            <a:xfrm>
              <a:off x="1552028" y="1915718"/>
              <a:ext cx="528320" cy="201930"/>
            </a:xfrm>
            <a:custGeom>
              <a:avLst/>
              <a:gdLst/>
              <a:ahLst/>
              <a:cxnLst/>
              <a:rect l="l" t="t" r="r" b="b"/>
              <a:pathLst>
                <a:path w="528319" h="201930">
                  <a:moveTo>
                    <a:pt x="528193" y="101053"/>
                  </a:moveTo>
                  <a:lnTo>
                    <a:pt x="521093" y="93611"/>
                  </a:lnTo>
                  <a:lnTo>
                    <a:pt x="280441" y="93611"/>
                  </a:lnTo>
                  <a:lnTo>
                    <a:pt x="280441" y="7442"/>
                  </a:lnTo>
                  <a:lnTo>
                    <a:pt x="273392" y="0"/>
                  </a:lnTo>
                  <a:lnTo>
                    <a:pt x="255879" y="0"/>
                  </a:lnTo>
                  <a:lnTo>
                    <a:pt x="248843" y="7442"/>
                  </a:lnTo>
                  <a:lnTo>
                    <a:pt x="248843" y="93611"/>
                  </a:lnTo>
                  <a:lnTo>
                    <a:pt x="7048" y="93611"/>
                  </a:lnTo>
                  <a:lnTo>
                    <a:pt x="0" y="101053"/>
                  </a:lnTo>
                  <a:lnTo>
                    <a:pt x="0" y="193814"/>
                  </a:lnTo>
                  <a:lnTo>
                    <a:pt x="7048" y="201307"/>
                  </a:lnTo>
                  <a:lnTo>
                    <a:pt x="24561" y="201307"/>
                  </a:lnTo>
                  <a:lnTo>
                    <a:pt x="31597" y="193814"/>
                  </a:lnTo>
                  <a:lnTo>
                    <a:pt x="31597" y="126847"/>
                  </a:lnTo>
                  <a:lnTo>
                    <a:pt x="248843" y="126847"/>
                  </a:lnTo>
                  <a:lnTo>
                    <a:pt x="248843" y="193814"/>
                  </a:lnTo>
                  <a:lnTo>
                    <a:pt x="255879" y="201307"/>
                  </a:lnTo>
                  <a:lnTo>
                    <a:pt x="264668" y="201307"/>
                  </a:lnTo>
                  <a:lnTo>
                    <a:pt x="273392" y="201307"/>
                  </a:lnTo>
                  <a:lnTo>
                    <a:pt x="280441" y="193814"/>
                  </a:lnTo>
                  <a:lnTo>
                    <a:pt x="280441" y="126847"/>
                  </a:lnTo>
                  <a:lnTo>
                    <a:pt x="496544" y="126847"/>
                  </a:lnTo>
                  <a:lnTo>
                    <a:pt x="496544" y="193814"/>
                  </a:lnTo>
                  <a:lnTo>
                    <a:pt x="503631" y="201307"/>
                  </a:lnTo>
                  <a:lnTo>
                    <a:pt x="512368" y="201307"/>
                  </a:lnTo>
                  <a:lnTo>
                    <a:pt x="521093" y="201307"/>
                  </a:lnTo>
                  <a:lnTo>
                    <a:pt x="528193" y="193814"/>
                  </a:lnTo>
                  <a:lnTo>
                    <a:pt x="528193" y="101053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pic>
          <p:nvPicPr>
            <p:cNvPr id="211" name="object 211"/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1392034" y="5072163"/>
              <a:ext cx="221018" cy="221005"/>
            </a:xfrm>
            <a:prstGeom prst="rect">
              <a:avLst/>
            </a:prstGeom>
          </p:spPr>
        </p:pic>
        <p:sp>
          <p:nvSpPr>
            <p:cNvPr id="212" name="object 212"/>
            <p:cNvSpPr/>
            <p:nvPr/>
          </p:nvSpPr>
          <p:spPr>
            <a:xfrm>
              <a:off x="1675015" y="5118049"/>
              <a:ext cx="573405" cy="129539"/>
            </a:xfrm>
            <a:custGeom>
              <a:avLst/>
              <a:gdLst/>
              <a:ahLst/>
              <a:cxnLst/>
              <a:rect l="l" t="t" r="r" b="b"/>
              <a:pathLst>
                <a:path w="573405" h="129539">
                  <a:moveTo>
                    <a:pt x="565937" y="129184"/>
                  </a:moveTo>
                  <a:lnTo>
                    <a:pt x="7289" y="129184"/>
                  </a:lnTo>
                  <a:lnTo>
                    <a:pt x="0" y="121894"/>
                  </a:lnTo>
                  <a:lnTo>
                    <a:pt x="0" y="7340"/>
                  </a:lnTo>
                  <a:lnTo>
                    <a:pt x="7289" y="0"/>
                  </a:lnTo>
                  <a:lnTo>
                    <a:pt x="565937" y="0"/>
                  </a:lnTo>
                  <a:lnTo>
                    <a:pt x="573227" y="7340"/>
                  </a:lnTo>
                  <a:lnTo>
                    <a:pt x="573227" y="32638"/>
                  </a:lnTo>
                  <a:lnTo>
                    <a:pt x="32639" y="32638"/>
                  </a:lnTo>
                  <a:lnTo>
                    <a:pt x="32639" y="96596"/>
                  </a:lnTo>
                  <a:lnTo>
                    <a:pt x="573227" y="96596"/>
                  </a:lnTo>
                  <a:lnTo>
                    <a:pt x="573227" y="121894"/>
                  </a:lnTo>
                  <a:lnTo>
                    <a:pt x="565937" y="129184"/>
                  </a:lnTo>
                  <a:close/>
                </a:path>
                <a:path w="573405" h="129539">
                  <a:moveTo>
                    <a:pt x="573227" y="96596"/>
                  </a:moveTo>
                  <a:lnTo>
                    <a:pt x="540588" y="96596"/>
                  </a:lnTo>
                  <a:lnTo>
                    <a:pt x="540588" y="32638"/>
                  </a:lnTo>
                  <a:lnTo>
                    <a:pt x="573227" y="32638"/>
                  </a:lnTo>
                  <a:lnTo>
                    <a:pt x="573227" y="96596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pic>
          <p:nvPicPr>
            <p:cNvPr id="213" name="object 213"/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1392034" y="5355526"/>
              <a:ext cx="221018" cy="221068"/>
            </a:xfrm>
            <a:prstGeom prst="rect">
              <a:avLst/>
            </a:prstGeom>
          </p:spPr>
        </p:pic>
        <p:sp>
          <p:nvSpPr>
            <p:cNvPr id="214" name="object 214"/>
            <p:cNvSpPr/>
            <p:nvPr/>
          </p:nvSpPr>
          <p:spPr>
            <a:xfrm>
              <a:off x="1675015" y="5401513"/>
              <a:ext cx="573405" cy="129539"/>
            </a:xfrm>
            <a:custGeom>
              <a:avLst/>
              <a:gdLst/>
              <a:ahLst/>
              <a:cxnLst/>
              <a:rect l="l" t="t" r="r" b="b"/>
              <a:pathLst>
                <a:path w="573405" h="129539">
                  <a:moveTo>
                    <a:pt x="565937" y="129133"/>
                  </a:moveTo>
                  <a:lnTo>
                    <a:pt x="7289" y="129133"/>
                  </a:lnTo>
                  <a:lnTo>
                    <a:pt x="0" y="121843"/>
                  </a:lnTo>
                  <a:lnTo>
                    <a:pt x="0" y="7302"/>
                  </a:lnTo>
                  <a:lnTo>
                    <a:pt x="7289" y="0"/>
                  </a:lnTo>
                  <a:lnTo>
                    <a:pt x="565937" y="0"/>
                  </a:lnTo>
                  <a:lnTo>
                    <a:pt x="573227" y="7302"/>
                  </a:lnTo>
                  <a:lnTo>
                    <a:pt x="573227" y="32600"/>
                  </a:lnTo>
                  <a:lnTo>
                    <a:pt x="32639" y="32600"/>
                  </a:lnTo>
                  <a:lnTo>
                    <a:pt x="32639" y="96494"/>
                  </a:lnTo>
                  <a:lnTo>
                    <a:pt x="573227" y="96494"/>
                  </a:lnTo>
                  <a:lnTo>
                    <a:pt x="573227" y="121843"/>
                  </a:lnTo>
                  <a:lnTo>
                    <a:pt x="565937" y="129133"/>
                  </a:lnTo>
                  <a:close/>
                </a:path>
                <a:path w="573405" h="129539">
                  <a:moveTo>
                    <a:pt x="573227" y="96494"/>
                  </a:moveTo>
                  <a:lnTo>
                    <a:pt x="540588" y="96494"/>
                  </a:lnTo>
                  <a:lnTo>
                    <a:pt x="540588" y="32600"/>
                  </a:lnTo>
                  <a:lnTo>
                    <a:pt x="573227" y="32600"/>
                  </a:lnTo>
                  <a:lnTo>
                    <a:pt x="573227" y="96494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pic>
          <p:nvPicPr>
            <p:cNvPr id="215" name="object 215"/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1392034" y="5639003"/>
              <a:ext cx="221018" cy="221005"/>
            </a:xfrm>
            <a:prstGeom prst="rect">
              <a:avLst/>
            </a:prstGeom>
          </p:spPr>
        </p:pic>
        <p:sp>
          <p:nvSpPr>
            <p:cNvPr id="216" name="object 216"/>
            <p:cNvSpPr/>
            <p:nvPr/>
          </p:nvSpPr>
          <p:spPr>
            <a:xfrm>
              <a:off x="1675015" y="5684888"/>
              <a:ext cx="573405" cy="129539"/>
            </a:xfrm>
            <a:custGeom>
              <a:avLst/>
              <a:gdLst/>
              <a:ahLst/>
              <a:cxnLst/>
              <a:rect l="l" t="t" r="r" b="b"/>
              <a:pathLst>
                <a:path w="573405" h="129539">
                  <a:moveTo>
                    <a:pt x="565937" y="129184"/>
                  </a:moveTo>
                  <a:lnTo>
                    <a:pt x="7289" y="129184"/>
                  </a:lnTo>
                  <a:lnTo>
                    <a:pt x="0" y="121894"/>
                  </a:lnTo>
                  <a:lnTo>
                    <a:pt x="0" y="7340"/>
                  </a:lnTo>
                  <a:lnTo>
                    <a:pt x="7289" y="0"/>
                  </a:lnTo>
                  <a:lnTo>
                    <a:pt x="565937" y="0"/>
                  </a:lnTo>
                  <a:lnTo>
                    <a:pt x="573227" y="7340"/>
                  </a:lnTo>
                  <a:lnTo>
                    <a:pt x="573227" y="32638"/>
                  </a:lnTo>
                  <a:lnTo>
                    <a:pt x="32639" y="32638"/>
                  </a:lnTo>
                  <a:lnTo>
                    <a:pt x="32639" y="96532"/>
                  </a:lnTo>
                  <a:lnTo>
                    <a:pt x="573227" y="96532"/>
                  </a:lnTo>
                  <a:lnTo>
                    <a:pt x="573227" y="121894"/>
                  </a:lnTo>
                  <a:lnTo>
                    <a:pt x="565937" y="129184"/>
                  </a:lnTo>
                  <a:close/>
                </a:path>
                <a:path w="573405" h="129539">
                  <a:moveTo>
                    <a:pt x="573227" y="96532"/>
                  </a:moveTo>
                  <a:lnTo>
                    <a:pt x="540588" y="96532"/>
                  </a:lnTo>
                  <a:lnTo>
                    <a:pt x="540588" y="32638"/>
                  </a:lnTo>
                  <a:lnTo>
                    <a:pt x="573227" y="32638"/>
                  </a:lnTo>
                  <a:lnTo>
                    <a:pt x="573227" y="96532"/>
                  </a:lnTo>
                  <a:close/>
                </a:path>
              </a:pathLst>
            </a:custGeom>
            <a:solidFill>
              <a:srgbClr val="D8113C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pic>
          <p:nvPicPr>
            <p:cNvPr id="217" name="object 217"/>
            <p:cNvPicPr/>
            <p:nvPr/>
          </p:nvPicPr>
          <p:blipFill>
            <a:blip r:embed="rId196" cstate="print"/>
            <a:stretch>
              <a:fillRect/>
            </a:stretch>
          </p:blipFill>
          <p:spPr>
            <a:xfrm>
              <a:off x="1392034" y="5639003"/>
              <a:ext cx="221018" cy="221005"/>
            </a:xfrm>
            <a:prstGeom prst="rect">
              <a:avLst/>
            </a:prstGeom>
          </p:spPr>
        </p:pic>
      </p:grpSp>
      <p:sp>
        <p:nvSpPr>
          <p:cNvPr id="223" name="object 223"/>
          <p:cNvSpPr txBox="1">
            <a:spLocks noGrp="1"/>
          </p:cNvSpPr>
          <p:nvPr>
            <p:ph type="title"/>
          </p:nvPr>
        </p:nvSpPr>
        <p:spPr>
          <a:xfrm>
            <a:off x="3628871" y="2829157"/>
            <a:ext cx="6702868" cy="104451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ru-RU" sz="3350" spc="165" dirty="0">
                <a:latin typeface="Trebuchet MS" panose="020B0603020202020204" pitchFamily="34" charset="0"/>
              </a:rPr>
              <a:t>ВИРТУАЛЬНЫЙ ПЕДАГОГИЧЕСКИЙ КЛАСС</a:t>
            </a:r>
            <a:endParaRPr sz="3350" dirty="0">
              <a:latin typeface="Trebuchet MS" panose="020B0603020202020204" pitchFamily="34" charset="0"/>
            </a:endParaRPr>
          </a:p>
        </p:txBody>
      </p:sp>
      <p:grpSp>
        <p:nvGrpSpPr>
          <p:cNvPr id="225" name="object 225"/>
          <p:cNvGrpSpPr/>
          <p:nvPr/>
        </p:nvGrpSpPr>
        <p:grpSpPr>
          <a:xfrm>
            <a:off x="111620" y="241339"/>
            <a:ext cx="177800" cy="15240"/>
            <a:chOff x="111620" y="241339"/>
            <a:chExt cx="177800" cy="15240"/>
          </a:xfrm>
        </p:grpSpPr>
        <p:sp>
          <p:nvSpPr>
            <p:cNvPr id="226" name="object 226"/>
            <p:cNvSpPr/>
            <p:nvPr/>
          </p:nvSpPr>
          <p:spPr>
            <a:xfrm>
              <a:off x="111620" y="248742"/>
              <a:ext cx="177800" cy="0"/>
            </a:xfrm>
            <a:custGeom>
              <a:avLst/>
              <a:gdLst/>
              <a:ahLst/>
              <a:cxnLst/>
              <a:rect l="l" t="t" r="r" b="b"/>
              <a:pathLst>
                <a:path w="177800">
                  <a:moveTo>
                    <a:pt x="177647" y="0"/>
                  </a:moveTo>
                  <a:lnTo>
                    <a:pt x="0" y="0"/>
                  </a:lnTo>
                </a:path>
              </a:pathLst>
            </a:custGeom>
            <a:ln w="1480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sp>
          <p:nvSpPr>
            <p:cNvPr id="227" name="object 227"/>
            <p:cNvSpPr/>
            <p:nvPr/>
          </p:nvSpPr>
          <p:spPr>
            <a:xfrm>
              <a:off x="111620" y="248742"/>
              <a:ext cx="177800" cy="0"/>
            </a:xfrm>
            <a:custGeom>
              <a:avLst/>
              <a:gdLst/>
              <a:ahLst/>
              <a:cxnLst/>
              <a:rect l="l" t="t" r="r" b="b"/>
              <a:pathLst>
                <a:path w="177800">
                  <a:moveTo>
                    <a:pt x="17764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</p:grpSp>
      <p:grpSp>
        <p:nvGrpSpPr>
          <p:cNvPr id="228" name="object 228"/>
          <p:cNvGrpSpPr/>
          <p:nvPr/>
        </p:nvGrpSpPr>
        <p:grpSpPr>
          <a:xfrm>
            <a:off x="111620" y="7291820"/>
            <a:ext cx="177800" cy="15240"/>
            <a:chOff x="111620" y="7291820"/>
            <a:chExt cx="177800" cy="15240"/>
          </a:xfrm>
        </p:grpSpPr>
        <p:sp>
          <p:nvSpPr>
            <p:cNvPr id="229" name="object 229"/>
            <p:cNvSpPr/>
            <p:nvPr/>
          </p:nvSpPr>
          <p:spPr>
            <a:xfrm>
              <a:off x="111620" y="7299223"/>
              <a:ext cx="177800" cy="0"/>
            </a:xfrm>
            <a:custGeom>
              <a:avLst/>
              <a:gdLst/>
              <a:ahLst/>
              <a:cxnLst/>
              <a:rect l="l" t="t" r="r" b="b"/>
              <a:pathLst>
                <a:path w="177800">
                  <a:moveTo>
                    <a:pt x="177647" y="0"/>
                  </a:moveTo>
                  <a:lnTo>
                    <a:pt x="0" y="0"/>
                  </a:lnTo>
                </a:path>
              </a:pathLst>
            </a:custGeom>
            <a:ln w="1480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sp>
          <p:nvSpPr>
            <p:cNvPr id="230" name="object 230"/>
            <p:cNvSpPr/>
            <p:nvPr/>
          </p:nvSpPr>
          <p:spPr>
            <a:xfrm>
              <a:off x="111620" y="7299223"/>
              <a:ext cx="177800" cy="0"/>
            </a:xfrm>
            <a:custGeom>
              <a:avLst/>
              <a:gdLst/>
              <a:ahLst/>
              <a:cxnLst/>
              <a:rect l="l" t="t" r="r" b="b"/>
              <a:pathLst>
                <a:path w="177800">
                  <a:moveTo>
                    <a:pt x="17764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</p:grpSp>
      <p:grpSp>
        <p:nvGrpSpPr>
          <p:cNvPr id="231" name="object 231"/>
          <p:cNvGrpSpPr/>
          <p:nvPr/>
        </p:nvGrpSpPr>
        <p:grpSpPr>
          <a:xfrm>
            <a:off x="352959" y="0"/>
            <a:ext cx="15240" cy="177800"/>
            <a:chOff x="352959" y="0"/>
            <a:chExt cx="15240" cy="177800"/>
          </a:xfrm>
        </p:grpSpPr>
        <p:sp>
          <p:nvSpPr>
            <p:cNvPr id="232" name="object 232"/>
            <p:cNvSpPr/>
            <p:nvPr/>
          </p:nvSpPr>
          <p:spPr>
            <a:xfrm>
              <a:off x="360362" y="0"/>
              <a:ext cx="0" cy="177800"/>
            </a:xfrm>
            <a:custGeom>
              <a:avLst/>
              <a:gdLst/>
              <a:ahLst/>
              <a:cxnLst/>
              <a:rect l="l" t="t" r="r" b="b"/>
              <a:pathLst>
                <a:path h="177800">
                  <a:moveTo>
                    <a:pt x="0" y="177647"/>
                  </a:moveTo>
                  <a:lnTo>
                    <a:pt x="0" y="0"/>
                  </a:lnTo>
                </a:path>
              </a:pathLst>
            </a:custGeom>
            <a:ln w="1480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sp>
          <p:nvSpPr>
            <p:cNvPr id="233" name="object 233"/>
            <p:cNvSpPr/>
            <p:nvPr/>
          </p:nvSpPr>
          <p:spPr>
            <a:xfrm>
              <a:off x="360362" y="0"/>
              <a:ext cx="0" cy="177800"/>
            </a:xfrm>
            <a:custGeom>
              <a:avLst/>
              <a:gdLst/>
              <a:ahLst/>
              <a:cxnLst/>
              <a:rect l="l" t="t" r="r" b="b"/>
              <a:pathLst>
                <a:path h="177800">
                  <a:moveTo>
                    <a:pt x="0" y="17764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</p:grpSp>
      <p:grpSp>
        <p:nvGrpSpPr>
          <p:cNvPr id="234" name="object 234"/>
          <p:cNvGrpSpPr/>
          <p:nvPr/>
        </p:nvGrpSpPr>
        <p:grpSpPr>
          <a:xfrm>
            <a:off x="352959" y="7370267"/>
            <a:ext cx="15240" cy="177800"/>
            <a:chOff x="352959" y="7370267"/>
            <a:chExt cx="15240" cy="177800"/>
          </a:xfrm>
        </p:grpSpPr>
        <p:sp>
          <p:nvSpPr>
            <p:cNvPr id="235" name="object 235"/>
            <p:cNvSpPr/>
            <p:nvPr/>
          </p:nvSpPr>
          <p:spPr>
            <a:xfrm>
              <a:off x="360362" y="7370267"/>
              <a:ext cx="0" cy="177800"/>
            </a:xfrm>
            <a:custGeom>
              <a:avLst/>
              <a:gdLst/>
              <a:ahLst/>
              <a:cxnLst/>
              <a:rect l="l" t="t" r="r" b="b"/>
              <a:pathLst>
                <a:path h="177800">
                  <a:moveTo>
                    <a:pt x="0" y="0"/>
                  </a:moveTo>
                  <a:lnTo>
                    <a:pt x="0" y="177647"/>
                  </a:lnTo>
                </a:path>
              </a:pathLst>
            </a:custGeom>
            <a:ln w="1480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sp>
          <p:nvSpPr>
            <p:cNvPr id="236" name="object 236"/>
            <p:cNvSpPr/>
            <p:nvPr/>
          </p:nvSpPr>
          <p:spPr>
            <a:xfrm>
              <a:off x="360362" y="7370267"/>
              <a:ext cx="0" cy="177800"/>
            </a:xfrm>
            <a:custGeom>
              <a:avLst/>
              <a:gdLst/>
              <a:ahLst/>
              <a:cxnLst/>
              <a:rect l="l" t="t" r="r" b="b"/>
              <a:pathLst>
                <a:path h="177800">
                  <a:moveTo>
                    <a:pt x="0" y="0"/>
                  </a:moveTo>
                  <a:lnTo>
                    <a:pt x="0" y="17764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</p:grpSp>
      <p:sp>
        <p:nvSpPr>
          <p:cNvPr id="237" name="object 237"/>
          <p:cNvSpPr/>
          <p:nvPr/>
        </p:nvSpPr>
        <p:spPr>
          <a:xfrm>
            <a:off x="10402785" y="248742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69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Trebuchet MS" panose="020B0603020202020204" pitchFamily="34" charset="0"/>
            </a:endParaRPr>
          </a:p>
        </p:txBody>
      </p:sp>
      <p:sp>
        <p:nvSpPr>
          <p:cNvPr id="238" name="object 238"/>
          <p:cNvSpPr/>
          <p:nvPr/>
        </p:nvSpPr>
        <p:spPr>
          <a:xfrm>
            <a:off x="10402785" y="7299223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69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Trebuchet MS" panose="020B0603020202020204" pitchFamily="34" charset="0"/>
            </a:endParaRPr>
          </a:p>
        </p:txBody>
      </p:sp>
      <p:sp>
        <p:nvSpPr>
          <p:cNvPr id="239" name="object 239"/>
          <p:cNvSpPr/>
          <p:nvPr/>
        </p:nvSpPr>
        <p:spPr>
          <a:xfrm>
            <a:off x="10331742" y="0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17764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Trebuchet MS" panose="020B0603020202020204" pitchFamily="34" charset="0"/>
            </a:endParaRPr>
          </a:p>
        </p:txBody>
      </p:sp>
      <p:sp>
        <p:nvSpPr>
          <p:cNvPr id="240" name="object 240"/>
          <p:cNvSpPr/>
          <p:nvPr/>
        </p:nvSpPr>
        <p:spPr>
          <a:xfrm>
            <a:off x="10331742" y="7370267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Trebuchet MS" panose="020B0603020202020204" pitchFamily="34" charset="0"/>
            </a:endParaRP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9A4D690D-2634-4E5F-B00D-2A48C9AA7CD6}"/>
              </a:ext>
            </a:extLst>
          </p:cNvPr>
          <p:cNvSpPr txBox="1"/>
          <p:nvPr/>
        </p:nvSpPr>
        <p:spPr>
          <a:xfrm>
            <a:off x="5236289" y="5136634"/>
            <a:ext cx="53442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003399"/>
                </a:solidFill>
                <a:latin typeface="Trebuchet MS" panose="020B0603020202020204" pitchFamily="34" charset="0"/>
              </a:rPr>
              <a:t>Абрамовских</a:t>
            </a:r>
            <a:r>
              <a:rPr lang="ru-RU" dirty="0">
                <a:solidFill>
                  <a:srgbClr val="003399"/>
                </a:solidFill>
                <a:latin typeface="Trebuchet MS" panose="020B0603020202020204" pitchFamily="34" charset="0"/>
              </a:rPr>
              <a:t> Н.В., </a:t>
            </a:r>
            <a:r>
              <a:rPr lang="ru-RU" dirty="0" err="1">
                <a:solidFill>
                  <a:srgbClr val="003399"/>
                </a:solidFill>
                <a:latin typeface="Trebuchet MS" panose="020B0603020202020204" pitchFamily="34" charset="0"/>
              </a:rPr>
              <a:t>д.п.н</a:t>
            </a:r>
            <a:r>
              <a:rPr lang="ru-RU" dirty="0">
                <a:solidFill>
                  <a:srgbClr val="003399"/>
                </a:solidFill>
                <a:latin typeface="Trebuchet MS" panose="020B0603020202020204" pitchFamily="34" charset="0"/>
              </a:rPr>
              <a:t>., доцент, заведующая кафедрой  теории и методики начального и дошкольного образования БУ «Сургутский государственный </a:t>
            </a:r>
            <a:r>
              <a:rPr lang="ru-RU">
                <a:solidFill>
                  <a:srgbClr val="003399"/>
                </a:solidFill>
                <a:latin typeface="Trebuchet MS" panose="020B0603020202020204" pitchFamily="34" charset="0"/>
              </a:rPr>
              <a:t>педагогический университет»</a:t>
            </a:r>
            <a:endParaRPr lang="ru-RU" dirty="0">
              <a:solidFill>
                <a:srgbClr val="003399"/>
              </a:solidFill>
              <a:latin typeface="Trebuchet MS" panose="020B0603020202020204" pitchFamily="34" charset="0"/>
            </a:endParaRPr>
          </a:p>
        </p:txBody>
      </p:sp>
      <p:pic>
        <p:nvPicPr>
          <p:cNvPr id="249" name="Picture 2">
            <a:extLst>
              <a:ext uri="{FF2B5EF4-FFF2-40B4-BE49-F238E27FC236}">
                <a16:creationId xmlns:a16="http://schemas.microsoft.com/office/drawing/2014/main" id="{82E0AB53-E084-4B85-B798-9FE25447E9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7"/>
          <a:srcRect l="23234" t="15153" r="58382" b="52263"/>
          <a:stretch/>
        </p:blipFill>
        <p:spPr bwMode="auto">
          <a:xfrm>
            <a:off x="5923514" y="225829"/>
            <a:ext cx="1627046" cy="1641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386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9711B3B7-9D29-4FED-9930-2A44F81A80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11" t="22569" r="24828" b="9166"/>
          <a:stretch/>
        </p:blipFill>
        <p:spPr>
          <a:xfrm>
            <a:off x="2992723" y="330607"/>
            <a:ext cx="4134384" cy="5404466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111620" y="248742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17764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402785" y="248742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69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1620" y="7299223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17764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402785" y="7299223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69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0362" y="0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17764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0362" y="7370267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31742" y="0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17764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331742" y="7370267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32">
            <a:extLst>
              <a:ext uri="{FF2B5EF4-FFF2-40B4-BE49-F238E27FC236}">
                <a16:creationId xmlns:a16="http://schemas.microsoft.com/office/drawing/2014/main" id="{A876BDBC-4980-4D45-AEB4-6F049238D4ED}"/>
              </a:ext>
            </a:extLst>
          </p:cNvPr>
          <p:cNvGrpSpPr/>
          <p:nvPr/>
        </p:nvGrpSpPr>
        <p:grpSpPr>
          <a:xfrm>
            <a:off x="1536700" y="5835650"/>
            <a:ext cx="7136955" cy="1233346"/>
            <a:chOff x="1199705" y="4777282"/>
            <a:chExt cx="8616950" cy="2063114"/>
          </a:xfrm>
        </p:grpSpPr>
        <p:sp>
          <p:nvSpPr>
            <p:cNvPr id="11" name="object 33">
              <a:extLst>
                <a:ext uri="{FF2B5EF4-FFF2-40B4-BE49-F238E27FC236}">
                  <a16:creationId xmlns:a16="http://schemas.microsoft.com/office/drawing/2014/main" id="{6626E795-065A-49C6-B096-A20D102122CF}"/>
                </a:ext>
              </a:extLst>
            </p:cNvPr>
            <p:cNvSpPr/>
            <p:nvPr/>
          </p:nvSpPr>
          <p:spPr>
            <a:xfrm>
              <a:off x="2815628" y="5541073"/>
              <a:ext cx="5377815" cy="1231900"/>
            </a:xfrm>
            <a:custGeom>
              <a:avLst/>
              <a:gdLst/>
              <a:ahLst/>
              <a:cxnLst/>
              <a:rect l="l" t="t" r="r" b="b"/>
              <a:pathLst>
                <a:path w="5377815" h="1231900">
                  <a:moveTo>
                    <a:pt x="1031633" y="1231404"/>
                  </a:moveTo>
                  <a:lnTo>
                    <a:pt x="1017574" y="1178369"/>
                  </a:lnTo>
                  <a:lnTo>
                    <a:pt x="998423" y="1127798"/>
                  </a:lnTo>
                  <a:lnTo>
                    <a:pt x="963460" y="1061542"/>
                  </a:lnTo>
                  <a:lnTo>
                    <a:pt x="936345" y="1022045"/>
                  </a:lnTo>
                  <a:lnTo>
                    <a:pt x="905840" y="985253"/>
                  </a:lnTo>
                  <a:lnTo>
                    <a:pt x="872172" y="951395"/>
                  </a:lnTo>
                  <a:lnTo>
                    <a:pt x="835571" y="920673"/>
                  </a:lnTo>
                  <a:lnTo>
                    <a:pt x="796251" y="893330"/>
                  </a:lnTo>
                  <a:lnTo>
                    <a:pt x="754430" y="869581"/>
                  </a:lnTo>
                  <a:lnTo>
                    <a:pt x="710349" y="849642"/>
                  </a:lnTo>
                  <a:lnTo>
                    <a:pt x="664222" y="833755"/>
                  </a:lnTo>
                  <a:lnTo>
                    <a:pt x="616267" y="822121"/>
                  </a:lnTo>
                  <a:lnTo>
                    <a:pt x="566712" y="814984"/>
                  </a:lnTo>
                  <a:lnTo>
                    <a:pt x="515785" y="812546"/>
                  </a:lnTo>
                  <a:lnTo>
                    <a:pt x="465353" y="814933"/>
                  </a:lnTo>
                  <a:lnTo>
                    <a:pt x="416267" y="821944"/>
                  </a:lnTo>
                  <a:lnTo>
                    <a:pt x="368757" y="833361"/>
                  </a:lnTo>
                  <a:lnTo>
                    <a:pt x="323011" y="848969"/>
                  </a:lnTo>
                  <a:lnTo>
                    <a:pt x="279273" y="868553"/>
                  </a:lnTo>
                  <a:lnTo>
                    <a:pt x="237731" y="891882"/>
                  </a:lnTo>
                  <a:lnTo>
                    <a:pt x="198628" y="918756"/>
                  </a:lnTo>
                  <a:lnTo>
                    <a:pt x="162179" y="948956"/>
                  </a:lnTo>
                  <a:lnTo>
                    <a:pt x="128574" y="982256"/>
                  </a:lnTo>
                  <a:lnTo>
                    <a:pt x="98069" y="1018438"/>
                  </a:lnTo>
                  <a:lnTo>
                    <a:pt x="70853" y="1057300"/>
                  </a:lnTo>
                  <a:lnTo>
                    <a:pt x="47155" y="1098613"/>
                  </a:lnTo>
                  <a:lnTo>
                    <a:pt x="27190" y="1142149"/>
                  </a:lnTo>
                  <a:lnTo>
                    <a:pt x="10934" y="1188580"/>
                  </a:lnTo>
                  <a:lnTo>
                    <a:pt x="0" y="1231404"/>
                  </a:lnTo>
                  <a:lnTo>
                    <a:pt x="1031633" y="1231404"/>
                  </a:lnTo>
                  <a:close/>
                </a:path>
                <a:path w="5377815" h="1231900">
                  <a:moveTo>
                    <a:pt x="2034387" y="588810"/>
                  </a:moveTo>
                  <a:lnTo>
                    <a:pt x="2031720" y="534695"/>
                  </a:lnTo>
                  <a:lnTo>
                    <a:pt x="2023922" y="482092"/>
                  </a:lnTo>
                  <a:lnTo>
                    <a:pt x="2011235" y="431228"/>
                  </a:lnTo>
                  <a:lnTo>
                    <a:pt x="1993900" y="382384"/>
                  </a:lnTo>
                  <a:lnTo>
                    <a:pt x="1972183" y="335800"/>
                  </a:lnTo>
                  <a:lnTo>
                    <a:pt x="1946313" y="291731"/>
                  </a:lnTo>
                  <a:lnTo>
                    <a:pt x="1916569" y="250418"/>
                  </a:lnTo>
                  <a:lnTo>
                    <a:pt x="1883181" y="212128"/>
                  </a:lnTo>
                  <a:lnTo>
                    <a:pt x="1846414" y="177101"/>
                  </a:lnTo>
                  <a:lnTo>
                    <a:pt x="1809229" y="147612"/>
                  </a:lnTo>
                  <a:lnTo>
                    <a:pt x="1769516" y="121386"/>
                  </a:lnTo>
                  <a:lnTo>
                    <a:pt x="1727492" y="98615"/>
                  </a:lnTo>
                  <a:lnTo>
                    <a:pt x="1683334" y="79527"/>
                  </a:lnTo>
                  <a:lnTo>
                    <a:pt x="1637271" y="64312"/>
                  </a:lnTo>
                  <a:lnTo>
                    <a:pt x="1589493" y="53200"/>
                  </a:lnTo>
                  <a:lnTo>
                    <a:pt x="1540205" y="46367"/>
                  </a:lnTo>
                  <a:lnTo>
                    <a:pt x="1489621" y="44043"/>
                  </a:lnTo>
                  <a:lnTo>
                    <a:pt x="1442618" y="46050"/>
                  </a:lnTo>
                  <a:lnTo>
                    <a:pt x="1396720" y="51943"/>
                  </a:lnTo>
                  <a:lnTo>
                    <a:pt x="1352105" y="61556"/>
                  </a:lnTo>
                  <a:lnTo>
                    <a:pt x="1308925" y="74739"/>
                  </a:lnTo>
                  <a:lnTo>
                    <a:pt x="1267345" y="91325"/>
                  </a:lnTo>
                  <a:lnTo>
                    <a:pt x="1227531" y="111137"/>
                  </a:lnTo>
                  <a:lnTo>
                    <a:pt x="1189647" y="134023"/>
                  </a:lnTo>
                  <a:lnTo>
                    <a:pt x="1153845" y="159829"/>
                  </a:lnTo>
                  <a:lnTo>
                    <a:pt x="1120305" y="188366"/>
                  </a:lnTo>
                  <a:lnTo>
                    <a:pt x="1089177" y="219494"/>
                  </a:lnTo>
                  <a:lnTo>
                    <a:pt x="1060640" y="253034"/>
                  </a:lnTo>
                  <a:lnTo>
                    <a:pt x="1034834" y="288836"/>
                  </a:lnTo>
                  <a:lnTo>
                    <a:pt x="1011948" y="326732"/>
                  </a:lnTo>
                  <a:lnTo>
                    <a:pt x="992124" y="366547"/>
                  </a:lnTo>
                  <a:lnTo>
                    <a:pt x="975550" y="408127"/>
                  </a:lnTo>
                  <a:lnTo>
                    <a:pt x="962367" y="451307"/>
                  </a:lnTo>
                  <a:lnTo>
                    <a:pt x="952754" y="495922"/>
                  </a:lnTo>
                  <a:lnTo>
                    <a:pt x="946861" y="541820"/>
                  </a:lnTo>
                  <a:lnTo>
                    <a:pt x="944867" y="588810"/>
                  </a:lnTo>
                  <a:lnTo>
                    <a:pt x="947674" y="644423"/>
                  </a:lnTo>
                  <a:lnTo>
                    <a:pt x="955916" y="698385"/>
                  </a:lnTo>
                  <a:lnTo>
                    <a:pt x="969340" y="750455"/>
                  </a:lnTo>
                  <a:lnTo>
                    <a:pt x="987640" y="800354"/>
                  </a:lnTo>
                  <a:lnTo>
                    <a:pt x="1010564" y="847839"/>
                  </a:lnTo>
                  <a:lnTo>
                    <a:pt x="1037831" y="892619"/>
                  </a:lnTo>
                  <a:lnTo>
                    <a:pt x="1066139" y="938174"/>
                  </a:lnTo>
                  <a:lnTo>
                    <a:pt x="1090790" y="985583"/>
                  </a:lnTo>
                  <a:lnTo>
                    <a:pt x="1111694" y="1034643"/>
                  </a:lnTo>
                  <a:lnTo>
                    <a:pt x="1128776" y="1085088"/>
                  </a:lnTo>
                  <a:lnTo>
                    <a:pt x="1141958" y="1136700"/>
                  </a:lnTo>
                  <a:lnTo>
                    <a:pt x="1144485" y="1203223"/>
                  </a:lnTo>
                  <a:lnTo>
                    <a:pt x="1145286" y="1217307"/>
                  </a:lnTo>
                  <a:lnTo>
                    <a:pt x="1833905" y="1217307"/>
                  </a:lnTo>
                  <a:lnTo>
                    <a:pt x="1834680" y="1203236"/>
                  </a:lnTo>
                  <a:lnTo>
                    <a:pt x="1836267" y="1150759"/>
                  </a:lnTo>
                  <a:lnTo>
                    <a:pt x="1837131" y="1136700"/>
                  </a:lnTo>
                  <a:lnTo>
                    <a:pt x="1850275" y="1085164"/>
                  </a:lnTo>
                  <a:lnTo>
                    <a:pt x="1867369" y="1034796"/>
                  </a:lnTo>
                  <a:lnTo>
                    <a:pt x="1888312" y="985786"/>
                  </a:lnTo>
                  <a:lnTo>
                    <a:pt x="1913039" y="938326"/>
                  </a:lnTo>
                  <a:lnTo>
                    <a:pt x="1941461" y="892619"/>
                  </a:lnTo>
                  <a:lnTo>
                    <a:pt x="1955304" y="871181"/>
                  </a:lnTo>
                  <a:lnTo>
                    <a:pt x="1978558" y="828890"/>
                  </a:lnTo>
                  <a:lnTo>
                    <a:pt x="1998065" y="784415"/>
                  </a:lnTo>
                  <a:lnTo>
                    <a:pt x="2013623" y="737958"/>
                  </a:lnTo>
                  <a:lnTo>
                    <a:pt x="2025015" y="689749"/>
                  </a:lnTo>
                  <a:lnTo>
                    <a:pt x="2032000" y="639965"/>
                  </a:lnTo>
                  <a:lnTo>
                    <a:pt x="2034387" y="588810"/>
                  </a:lnTo>
                  <a:close/>
                </a:path>
                <a:path w="5377815" h="1231900">
                  <a:moveTo>
                    <a:pt x="4424705" y="561276"/>
                  </a:moveTo>
                  <a:lnTo>
                    <a:pt x="4422635" y="512864"/>
                  </a:lnTo>
                  <a:lnTo>
                    <a:pt x="4416577" y="465582"/>
                  </a:lnTo>
                  <a:lnTo>
                    <a:pt x="4406671" y="419608"/>
                  </a:lnTo>
                  <a:lnTo>
                    <a:pt x="4393095" y="375119"/>
                  </a:lnTo>
                  <a:lnTo>
                    <a:pt x="4376013" y="332270"/>
                  </a:lnTo>
                  <a:lnTo>
                    <a:pt x="4355604" y="291249"/>
                  </a:lnTo>
                  <a:lnTo>
                    <a:pt x="4332021" y="252209"/>
                  </a:lnTo>
                  <a:lnTo>
                    <a:pt x="4305452" y="215328"/>
                  </a:lnTo>
                  <a:lnTo>
                    <a:pt x="4276052" y="180771"/>
                  </a:lnTo>
                  <a:lnTo>
                    <a:pt x="4243984" y="148704"/>
                  </a:lnTo>
                  <a:lnTo>
                    <a:pt x="4209427" y="119291"/>
                  </a:lnTo>
                  <a:lnTo>
                    <a:pt x="4172547" y="92710"/>
                  </a:lnTo>
                  <a:lnTo>
                    <a:pt x="4133519" y="69126"/>
                  </a:lnTo>
                  <a:lnTo>
                    <a:pt x="4092498" y="48704"/>
                  </a:lnTo>
                  <a:lnTo>
                    <a:pt x="4049649" y="31623"/>
                  </a:lnTo>
                  <a:lnTo>
                    <a:pt x="4005161" y="18046"/>
                  </a:lnTo>
                  <a:lnTo>
                    <a:pt x="3959187" y="8140"/>
                  </a:lnTo>
                  <a:lnTo>
                    <a:pt x="3911904" y="2070"/>
                  </a:lnTo>
                  <a:lnTo>
                    <a:pt x="3863479" y="0"/>
                  </a:lnTo>
                  <a:lnTo>
                    <a:pt x="3811714" y="2362"/>
                  </a:lnTo>
                  <a:lnTo>
                    <a:pt x="3761257" y="9296"/>
                  </a:lnTo>
                  <a:lnTo>
                    <a:pt x="3712337" y="20586"/>
                  </a:lnTo>
                  <a:lnTo>
                    <a:pt x="3665143" y="36055"/>
                  </a:lnTo>
                  <a:lnTo>
                    <a:pt x="3619893" y="55473"/>
                  </a:lnTo>
                  <a:lnTo>
                    <a:pt x="3576790" y="78638"/>
                  </a:lnTo>
                  <a:lnTo>
                    <a:pt x="3536035" y="105346"/>
                  </a:lnTo>
                  <a:lnTo>
                    <a:pt x="3497846" y="135394"/>
                  </a:lnTo>
                  <a:lnTo>
                    <a:pt x="3462439" y="168567"/>
                  </a:lnTo>
                  <a:lnTo>
                    <a:pt x="3430841" y="203657"/>
                  </a:lnTo>
                  <a:lnTo>
                    <a:pt x="3402266" y="241325"/>
                  </a:lnTo>
                  <a:lnTo>
                    <a:pt x="3376866" y="281393"/>
                  </a:lnTo>
                  <a:lnTo>
                    <a:pt x="3354857" y="323646"/>
                  </a:lnTo>
                  <a:lnTo>
                    <a:pt x="3336429" y="367919"/>
                  </a:lnTo>
                  <a:lnTo>
                    <a:pt x="3321761" y="414007"/>
                  </a:lnTo>
                  <a:lnTo>
                    <a:pt x="3311042" y="461721"/>
                  </a:lnTo>
                  <a:lnTo>
                    <a:pt x="3304476" y="510882"/>
                  </a:lnTo>
                  <a:lnTo>
                    <a:pt x="3302254" y="561276"/>
                  </a:lnTo>
                  <a:lnTo>
                    <a:pt x="3304895" y="616115"/>
                  </a:lnTo>
                  <a:lnTo>
                    <a:pt x="3312693" y="669429"/>
                  </a:lnTo>
                  <a:lnTo>
                    <a:pt x="3325393" y="720991"/>
                  </a:lnTo>
                  <a:lnTo>
                    <a:pt x="3342729" y="770534"/>
                  </a:lnTo>
                  <a:lnTo>
                    <a:pt x="3364458" y="817829"/>
                  </a:lnTo>
                  <a:lnTo>
                    <a:pt x="3390354" y="862609"/>
                  </a:lnTo>
                  <a:lnTo>
                    <a:pt x="3397999" y="874217"/>
                  </a:lnTo>
                  <a:lnTo>
                    <a:pt x="3423577" y="914933"/>
                  </a:lnTo>
                  <a:lnTo>
                    <a:pt x="3446310" y="957097"/>
                  </a:lnTo>
                  <a:lnTo>
                    <a:pt x="3466134" y="1000569"/>
                  </a:lnTo>
                  <a:lnTo>
                    <a:pt x="3483025" y="1045197"/>
                  </a:lnTo>
                  <a:lnTo>
                    <a:pt x="3496894" y="1090815"/>
                  </a:lnTo>
                  <a:lnTo>
                    <a:pt x="3507727" y="1137285"/>
                  </a:lnTo>
                  <a:lnTo>
                    <a:pt x="3509924" y="1177493"/>
                  </a:lnTo>
                  <a:lnTo>
                    <a:pt x="3510610" y="1220889"/>
                  </a:lnTo>
                  <a:lnTo>
                    <a:pt x="4216349" y="1220889"/>
                  </a:lnTo>
                  <a:lnTo>
                    <a:pt x="4216997" y="1177493"/>
                  </a:lnTo>
                  <a:lnTo>
                    <a:pt x="4219130" y="1137285"/>
                  </a:lnTo>
                  <a:lnTo>
                    <a:pt x="4229900" y="1090853"/>
                  </a:lnTo>
                  <a:lnTo>
                    <a:pt x="4243756" y="1045298"/>
                  </a:lnTo>
                  <a:lnTo>
                    <a:pt x="4260634" y="1000734"/>
                  </a:lnTo>
                  <a:lnTo>
                    <a:pt x="4280484" y="957287"/>
                  </a:lnTo>
                  <a:lnTo>
                    <a:pt x="4303280" y="915073"/>
                  </a:lnTo>
                  <a:lnTo>
                    <a:pt x="4328960" y="874217"/>
                  </a:lnTo>
                  <a:lnTo>
                    <a:pt x="4353280" y="834859"/>
                  </a:lnTo>
                  <a:lnTo>
                    <a:pt x="4374362" y="793419"/>
                  </a:lnTo>
                  <a:lnTo>
                    <a:pt x="4392003" y="750087"/>
                  </a:lnTo>
                  <a:lnTo>
                    <a:pt x="4406036" y="705027"/>
                  </a:lnTo>
                  <a:lnTo>
                    <a:pt x="4416285" y="658431"/>
                  </a:lnTo>
                  <a:lnTo>
                    <a:pt x="4422572" y="610450"/>
                  </a:lnTo>
                  <a:lnTo>
                    <a:pt x="4424705" y="561276"/>
                  </a:lnTo>
                  <a:close/>
                </a:path>
                <a:path w="5377815" h="1231900">
                  <a:moveTo>
                    <a:pt x="5377612" y="1231404"/>
                  </a:moveTo>
                  <a:lnTo>
                    <a:pt x="5363578" y="1178369"/>
                  </a:lnTo>
                  <a:lnTo>
                    <a:pt x="5344426" y="1127798"/>
                  </a:lnTo>
                  <a:lnTo>
                    <a:pt x="5305209" y="1054811"/>
                  </a:lnTo>
                  <a:lnTo>
                    <a:pt x="5272633" y="1009548"/>
                  </a:lnTo>
                  <a:lnTo>
                    <a:pt x="5235575" y="968070"/>
                  </a:lnTo>
                  <a:lnTo>
                    <a:pt x="5194351" y="930719"/>
                  </a:lnTo>
                  <a:lnTo>
                    <a:pt x="5147945" y="896962"/>
                  </a:lnTo>
                  <a:lnTo>
                    <a:pt x="5105489" y="872159"/>
                  </a:lnTo>
                  <a:lnTo>
                    <a:pt x="5060632" y="851331"/>
                  </a:lnTo>
                  <a:lnTo>
                    <a:pt x="5013604" y="834720"/>
                  </a:lnTo>
                  <a:lnTo>
                    <a:pt x="4964646" y="822566"/>
                  </a:lnTo>
                  <a:lnTo>
                    <a:pt x="4913998" y="815098"/>
                  </a:lnTo>
                  <a:lnTo>
                    <a:pt x="4861915" y="812546"/>
                  </a:lnTo>
                  <a:lnTo>
                    <a:pt x="4811458" y="814933"/>
                  </a:lnTo>
                  <a:lnTo>
                    <a:pt x="4762347" y="821944"/>
                  </a:lnTo>
                  <a:lnTo>
                    <a:pt x="4714811" y="833361"/>
                  </a:lnTo>
                  <a:lnTo>
                    <a:pt x="4669053" y="848969"/>
                  </a:lnTo>
                  <a:lnTo>
                    <a:pt x="4625289" y="868553"/>
                  </a:lnTo>
                  <a:lnTo>
                    <a:pt x="4583747" y="891882"/>
                  </a:lnTo>
                  <a:lnTo>
                    <a:pt x="4544644" y="918756"/>
                  </a:lnTo>
                  <a:lnTo>
                    <a:pt x="4508182" y="948956"/>
                  </a:lnTo>
                  <a:lnTo>
                    <a:pt x="4474591" y="982256"/>
                  </a:lnTo>
                  <a:lnTo>
                    <a:pt x="4444073" y="1018438"/>
                  </a:lnTo>
                  <a:lnTo>
                    <a:pt x="4416844" y="1057300"/>
                  </a:lnTo>
                  <a:lnTo>
                    <a:pt x="4393146" y="1098613"/>
                  </a:lnTo>
                  <a:lnTo>
                    <a:pt x="4373169" y="1142149"/>
                  </a:lnTo>
                  <a:lnTo>
                    <a:pt x="4356913" y="1188580"/>
                  </a:lnTo>
                  <a:lnTo>
                    <a:pt x="4346130" y="1231404"/>
                  </a:lnTo>
                  <a:lnTo>
                    <a:pt x="5377612" y="1231404"/>
                  </a:lnTo>
                  <a:close/>
                </a:path>
              </a:pathLst>
            </a:custGeom>
            <a:solidFill>
              <a:srgbClr val="BCE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34">
              <a:extLst>
                <a:ext uri="{FF2B5EF4-FFF2-40B4-BE49-F238E27FC236}">
                  <a16:creationId xmlns:a16="http://schemas.microsoft.com/office/drawing/2014/main" id="{9DDB9283-7ECE-47E0-B258-6E0A493A318F}"/>
                </a:ext>
              </a:extLst>
            </p:cNvPr>
            <p:cNvSpPr/>
            <p:nvPr/>
          </p:nvSpPr>
          <p:spPr>
            <a:xfrm>
              <a:off x="4813401" y="5300408"/>
              <a:ext cx="1336040" cy="1461770"/>
            </a:xfrm>
            <a:custGeom>
              <a:avLst/>
              <a:gdLst/>
              <a:ahLst/>
              <a:cxnLst/>
              <a:rect l="l" t="t" r="r" b="b"/>
              <a:pathLst>
                <a:path w="1336039" h="1461770">
                  <a:moveTo>
                    <a:pt x="1084414" y="1461554"/>
                  </a:moveTo>
                  <a:lnTo>
                    <a:pt x="251561" y="1457972"/>
                  </a:lnTo>
                  <a:lnTo>
                    <a:pt x="250940" y="1443898"/>
                  </a:lnTo>
                  <a:lnTo>
                    <a:pt x="249713" y="1391417"/>
                  </a:lnTo>
                  <a:lnTo>
                    <a:pt x="249085" y="1377314"/>
                  </a:lnTo>
                  <a:lnTo>
                    <a:pt x="239955" y="1331216"/>
                  </a:lnTo>
                  <a:lnTo>
                    <a:pt x="228314" y="1285714"/>
                  </a:lnTo>
                  <a:lnTo>
                    <a:pt x="214196" y="1240918"/>
                  </a:lnTo>
                  <a:lnTo>
                    <a:pt x="197639" y="1196936"/>
                  </a:lnTo>
                  <a:lnTo>
                    <a:pt x="178679" y="1153876"/>
                  </a:lnTo>
                  <a:lnTo>
                    <a:pt x="157353" y="1111846"/>
                  </a:lnTo>
                  <a:lnTo>
                    <a:pt x="136550" y="1075672"/>
                  </a:lnTo>
                  <a:lnTo>
                    <a:pt x="113995" y="1040460"/>
                  </a:lnTo>
                  <a:lnTo>
                    <a:pt x="88458" y="999597"/>
                  </a:lnTo>
                  <a:lnTo>
                    <a:pt x="65858" y="956834"/>
                  </a:lnTo>
                  <a:lnTo>
                    <a:pt x="46337" y="912307"/>
                  </a:lnTo>
                  <a:lnTo>
                    <a:pt x="30041" y="866152"/>
                  </a:lnTo>
                  <a:lnTo>
                    <a:pt x="17115" y="818507"/>
                  </a:lnTo>
                  <a:lnTo>
                    <a:pt x="7703" y="769508"/>
                  </a:lnTo>
                  <a:lnTo>
                    <a:pt x="1949" y="719291"/>
                  </a:lnTo>
                  <a:lnTo>
                    <a:pt x="0" y="667994"/>
                  </a:lnTo>
                  <a:lnTo>
                    <a:pt x="2039" y="615404"/>
                  </a:lnTo>
                  <a:lnTo>
                    <a:pt x="8057" y="563939"/>
                  </a:lnTo>
                  <a:lnTo>
                    <a:pt x="17902" y="513747"/>
                  </a:lnTo>
                  <a:lnTo>
                    <a:pt x="31421" y="464973"/>
                  </a:lnTo>
                  <a:lnTo>
                    <a:pt x="48463" y="417766"/>
                  </a:lnTo>
                  <a:lnTo>
                    <a:pt x="67381" y="375306"/>
                  </a:lnTo>
                  <a:lnTo>
                    <a:pt x="89106" y="334467"/>
                  </a:lnTo>
                  <a:lnTo>
                    <a:pt x="113513" y="295372"/>
                  </a:lnTo>
                  <a:lnTo>
                    <a:pt x="140481" y="258144"/>
                  </a:lnTo>
                  <a:lnTo>
                    <a:pt x="169885" y="222906"/>
                  </a:lnTo>
                  <a:lnTo>
                    <a:pt x="201604" y="189781"/>
                  </a:lnTo>
                  <a:lnTo>
                    <a:pt x="235513" y="158892"/>
                  </a:lnTo>
                  <a:lnTo>
                    <a:pt x="271490" y="130361"/>
                  </a:lnTo>
                  <a:lnTo>
                    <a:pt x="309411" y="104312"/>
                  </a:lnTo>
                  <a:lnTo>
                    <a:pt x="349155" y="80867"/>
                  </a:lnTo>
                  <a:lnTo>
                    <a:pt x="390597" y="60150"/>
                  </a:lnTo>
                  <a:lnTo>
                    <a:pt x="433615" y="42283"/>
                  </a:lnTo>
                  <a:lnTo>
                    <a:pt x="478085" y="27388"/>
                  </a:lnTo>
                  <a:lnTo>
                    <a:pt x="523885" y="15590"/>
                  </a:lnTo>
                  <a:lnTo>
                    <a:pt x="570892" y="7011"/>
                  </a:lnTo>
                  <a:lnTo>
                    <a:pt x="618982" y="1773"/>
                  </a:lnTo>
                  <a:lnTo>
                    <a:pt x="668032" y="0"/>
                  </a:lnTo>
                  <a:lnTo>
                    <a:pt x="719818" y="1976"/>
                  </a:lnTo>
                  <a:lnTo>
                    <a:pt x="770523" y="7811"/>
                  </a:lnTo>
                  <a:lnTo>
                    <a:pt x="820001" y="17357"/>
                  </a:lnTo>
                  <a:lnTo>
                    <a:pt x="868108" y="30472"/>
                  </a:lnTo>
                  <a:lnTo>
                    <a:pt x="914699" y="47009"/>
                  </a:lnTo>
                  <a:lnTo>
                    <a:pt x="959629" y="66825"/>
                  </a:lnTo>
                  <a:lnTo>
                    <a:pt x="1002753" y="89774"/>
                  </a:lnTo>
                  <a:lnTo>
                    <a:pt x="1043926" y="115713"/>
                  </a:lnTo>
                  <a:lnTo>
                    <a:pt x="1083003" y="144495"/>
                  </a:lnTo>
                  <a:lnTo>
                    <a:pt x="1119840" y="175976"/>
                  </a:lnTo>
                  <a:lnTo>
                    <a:pt x="1154291" y="210012"/>
                  </a:lnTo>
                  <a:lnTo>
                    <a:pt x="1186211" y="246458"/>
                  </a:lnTo>
                  <a:lnTo>
                    <a:pt x="1215456" y="285169"/>
                  </a:lnTo>
                  <a:lnTo>
                    <a:pt x="1241880" y="326001"/>
                  </a:lnTo>
                  <a:lnTo>
                    <a:pt x="1265339" y="368807"/>
                  </a:lnTo>
                  <a:lnTo>
                    <a:pt x="1286282" y="414743"/>
                  </a:lnTo>
                  <a:lnTo>
                    <a:pt x="1303771" y="462464"/>
                  </a:lnTo>
                  <a:lnTo>
                    <a:pt x="1317647" y="511809"/>
                  </a:lnTo>
                  <a:lnTo>
                    <a:pt x="1327753" y="562620"/>
                  </a:lnTo>
                  <a:lnTo>
                    <a:pt x="1333932" y="614735"/>
                  </a:lnTo>
                  <a:lnTo>
                    <a:pt x="1336027" y="667994"/>
                  </a:lnTo>
                  <a:lnTo>
                    <a:pt x="1334079" y="719291"/>
                  </a:lnTo>
                  <a:lnTo>
                    <a:pt x="1328331" y="769508"/>
                  </a:lnTo>
                  <a:lnTo>
                    <a:pt x="1318927" y="818507"/>
                  </a:lnTo>
                  <a:lnTo>
                    <a:pt x="1306009" y="866152"/>
                  </a:lnTo>
                  <a:lnTo>
                    <a:pt x="1289721" y="912307"/>
                  </a:lnTo>
                  <a:lnTo>
                    <a:pt x="1270206" y="956834"/>
                  </a:lnTo>
                  <a:lnTo>
                    <a:pt x="1247608" y="999597"/>
                  </a:lnTo>
                  <a:lnTo>
                    <a:pt x="1222070" y="1040460"/>
                  </a:lnTo>
                  <a:lnTo>
                    <a:pt x="1205650" y="1065666"/>
                  </a:lnTo>
                  <a:lnTo>
                    <a:pt x="1197808" y="1078429"/>
                  </a:lnTo>
                  <a:lnTo>
                    <a:pt x="1165834" y="1136331"/>
                  </a:lnTo>
                  <a:lnTo>
                    <a:pt x="1144265" y="1182568"/>
                  </a:lnTo>
                  <a:lnTo>
                    <a:pt x="1125554" y="1229902"/>
                  </a:lnTo>
                  <a:lnTo>
                    <a:pt x="1109734" y="1278217"/>
                  </a:lnTo>
                  <a:lnTo>
                    <a:pt x="1096836" y="1327394"/>
                  </a:lnTo>
                  <a:lnTo>
                    <a:pt x="1086891" y="1377314"/>
                  </a:lnTo>
                  <a:lnTo>
                    <a:pt x="1085014" y="1446900"/>
                  </a:lnTo>
                  <a:lnTo>
                    <a:pt x="1084414" y="1461554"/>
                  </a:lnTo>
                  <a:close/>
                </a:path>
              </a:pathLst>
            </a:custGeom>
            <a:solidFill>
              <a:srgbClr val="58A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35">
              <a:extLst>
                <a:ext uri="{FF2B5EF4-FFF2-40B4-BE49-F238E27FC236}">
                  <a16:creationId xmlns:a16="http://schemas.microsoft.com/office/drawing/2014/main" id="{DF4108B4-0BF9-4FC9-8690-767F04CDA67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7171" y="5326632"/>
              <a:ext cx="168021" cy="168047"/>
            </a:xfrm>
            <a:prstGeom prst="rect">
              <a:avLst/>
            </a:prstGeom>
          </p:spPr>
        </p:pic>
        <p:pic>
          <p:nvPicPr>
            <p:cNvPr id="14" name="object 36">
              <a:extLst>
                <a:ext uri="{FF2B5EF4-FFF2-40B4-BE49-F238E27FC236}">
                  <a16:creationId xmlns:a16="http://schemas.microsoft.com/office/drawing/2014/main" id="{59D41A4D-B41D-46FD-920C-CF4B93B52F6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83584" y="6269632"/>
              <a:ext cx="168020" cy="168022"/>
            </a:xfrm>
            <a:prstGeom prst="rect">
              <a:avLst/>
            </a:prstGeom>
          </p:spPr>
        </p:pic>
        <p:pic>
          <p:nvPicPr>
            <p:cNvPr id="15" name="object 37">
              <a:extLst>
                <a:ext uri="{FF2B5EF4-FFF2-40B4-BE49-F238E27FC236}">
                  <a16:creationId xmlns:a16="http://schemas.microsoft.com/office/drawing/2014/main" id="{82506013-4B71-4EAB-A9AB-D831ABD8264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41392" y="5322836"/>
              <a:ext cx="86423" cy="86423"/>
            </a:xfrm>
            <a:prstGeom prst="rect">
              <a:avLst/>
            </a:prstGeom>
          </p:spPr>
        </p:pic>
        <p:sp>
          <p:nvSpPr>
            <p:cNvPr id="16" name="object 38">
              <a:extLst>
                <a:ext uri="{FF2B5EF4-FFF2-40B4-BE49-F238E27FC236}">
                  <a16:creationId xmlns:a16="http://schemas.microsoft.com/office/drawing/2014/main" id="{AD779F7A-6B90-4252-9385-05ED37AE1F41}"/>
                </a:ext>
              </a:extLst>
            </p:cNvPr>
            <p:cNvSpPr/>
            <p:nvPr/>
          </p:nvSpPr>
          <p:spPr>
            <a:xfrm>
              <a:off x="6210007" y="6415379"/>
              <a:ext cx="692785" cy="346710"/>
            </a:xfrm>
            <a:custGeom>
              <a:avLst/>
              <a:gdLst/>
              <a:ahLst/>
              <a:cxnLst/>
              <a:rect l="l" t="t" r="r" b="b"/>
              <a:pathLst>
                <a:path w="692784" h="346709">
                  <a:moveTo>
                    <a:pt x="692251" y="346570"/>
                  </a:moveTo>
                  <a:lnTo>
                    <a:pt x="0" y="346570"/>
                  </a:lnTo>
                  <a:lnTo>
                    <a:pt x="0" y="0"/>
                  </a:lnTo>
                  <a:lnTo>
                    <a:pt x="692251" y="0"/>
                  </a:lnTo>
                  <a:lnTo>
                    <a:pt x="692251" y="3465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39">
              <a:extLst>
                <a:ext uri="{FF2B5EF4-FFF2-40B4-BE49-F238E27FC236}">
                  <a16:creationId xmlns:a16="http://schemas.microsoft.com/office/drawing/2014/main" id="{353E127A-5262-42FD-BE1D-6603C2C7123A}"/>
                </a:ext>
              </a:extLst>
            </p:cNvPr>
            <p:cNvSpPr/>
            <p:nvPr/>
          </p:nvSpPr>
          <p:spPr>
            <a:xfrm>
              <a:off x="6202464" y="6408419"/>
              <a:ext cx="707390" cy="349250"/>
            </a:xfrm>
            <a:custGeom>
              <a:avLst/>
              <a:gdLst/>
              <a:ahLst/>
              <a:cxnLst/>
              <a:rect l="l" t="t" r="r" b="b"/>
              <a:pathLst>
                <a:path w="707390" h="349250">
                  <a:moveTo>
                    <a:pt x="707275" y="14503"/>
                  </a:moveTo>
                  <a:lnTo>
                    <a:pt x="692340" y="14503"/>
                  </a:lnTo>
                  <a:lnTo>
                    <a:pt x="692340" y="349173"/>
                  </a:lnTo>
                  <a:lnTo>
                    <a:pt x="707275" y="349173"/>
                  </a:lnTo>
                  <a:lnTo>
                    <a:pt x="707275" y="14503"/>
                  </a:lnTo>
                  <a:close/>
                </a:path>
                <a:path w="707390" h="349250">
                  <a:moveTo>
                    <a:pt x="707275" y="0"/>
                  </a:moveTo>
                  <a:lnTo>
                    <a:pt x="0" y="0"/>
                  </a:lnTo>
                  <a:lnTo>
                    <a:pt x="0" y="13982"/>
                  </a:lnTo>
                  <a:lnTo>
                    <a:pt x="0" y="349250"/>
                  </a:lnTo>
                  <a:lnTo>
                    <a:pt x="14973" y="349250"/>
                  </a:lnTo>
                  <a:lnTo>
                    <a:pt x="14973" y="13982"/>
                  </a:lnTo>
                  <a:lnTo>
                    <a:pt x="707275" y="13982"/>
                  </a:lnTo>
                  <a:lnTo>
                    <a:pt x="707275" y="0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40">
              <a:extLst>
                <a:ext uri="{FF2B5EF4-FFF2-40B4-BE49-F238E27FC236}">
                  <a16:creationId xmlns:a16="http://schemas.microsoft.com/office/drawing/2014/main" id="{BB45B621-B261-4E0A-922F-36D0FD928610}"/>
                </a:ext>
              </a:extLst>
            </p:cNvPr>
            <p:cNvSpPr/>
            <p:nvPr/>
          </p:nvSpPr>
          <p:spPr>
            <a:xfrm>
              <a:off x="6282626" y="6523532"/>
              <a:ext cx="547370" cy="59690"/>
            </a:xfrm>
            <a:custGeom>
              <a:avLst/>
              <a:gdLst/>
              <a:ahLst/>
              <a:cxnLst/>
              <a:rect l="l" t="t" r="r" b="b"/>
              <a:pathLst>
                <a:path w="547370" h="59690">
                  <a:moveTo>
                    <a:pt x="72263" y="0"/>
                  </a:moveTo>
                  <a:lnTo>
                    <a:pt x="0" y="0"/>
                  </a:lnTo>
                  <a:lnTo>
                    <a:pt x="0" y="59486"/>
                  </a:lnTo>
                  <a:lnTo>
                    <a:pt x="72263" y="59486"/>
                  </a:lnTo>
                  <a:lnTo>
                    <a:pt x="72263" y="0"/>
                  </a:lnTo>
                  <a:close/>
                </a:path>
                <a:path w="547370" h="59690">
                  <a:moveTo>
                    <a:pt x="190931" y="0"/>
                  </a:moveTo>
                  <a:lnTo>
                    <a:pt x="118668" y="0"/>
                  </a:lnTo>
                  <a:lnTo>
                    <a:pt x="118668" y="59486"/>
                  </a:lnTo>
                  <a:lnTo>
                    <a:pt x="190931" y="59486"/>
                  </a:lnTo>
                  <a:lnTo>
                    <a:pt x="190931" y="0"/>
                  </a:lnTo>
                  <a:close/>
                </a:path>
                <a:path w="547370" h="59690">
                  <a:moveTo>
                    <a:pt x="309613" y="0"/>
                  </a:moveTo>
                  <a:lnTo>
                    <a:pt x="237337" y="0"/>
                  </a:lnTo>
                  <a:lnTo>
                    <a:pt x="237337" y="59486"/>
                  </a:lnTo>
                  <a:lnTo>
                    <a:pt x="309613" y="59486"/>
                  </a:lnTo>
                  <a:lnTo>
                    <a:pt x="309613" y="0"/>
                  </a:lnTo>
                  <a:close/>
                </a:path>
                <a:path w="547370" h="59690">
                  <a:moveTo>
                    <a:pt x="428282" y="0"/>
                  </a:moveTo>
                  <a:lnTo>
                    <a:pt x="356006" y="0"/>
                  </a:lnTo>
                  <a:lnTo>
                    <a:pt x="356006" y="59486"/>
                  </a:lnTo>
                  <a:lnTo>
                    <a:pt x="428282" y="59486"/>
                  </a:lnTo>
                  <a:lnTo>
                    <a:pt x="428282" y="0"/>
                  </a:lnTo>
                  <a:close/>
                </a:path>
                <a:path w="547370" h="59690">
                  <a:moveTo>
                    <a:pt x="546989" y="0"/>
                  </a:moveTo>
                  <a:lnTo>
                    <a:pt x="474662" y="0"/>
                  </a:lnTo>
                  <a:lnTo>
                    <a:pt x="474662" y="59486"/>
                  </a:lnTo>
                  <a:lnTo>
                    <a:pt x="546989" y="59486"/>
                  </a:lnTo>
                  <a:lnTo>
                    <a:pt x="546989" y="0"/>
                  </a:lnTo>
                  <a:close/>
                </a:path>
              </a:pathLst>
            </a:custGeom>
            <a:solidFill>
              <a:srgbClr val="BCE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41">
              <a:extLst>
                <a:ext uri="{FF2B5EF4-FFF2-40B4-BE49-F238E27FC236}">
                  <a16:creationId xmlns:a16="http://schemas.microsoft.com/office/drawing/2014/main" id="{FCDF1483-7517-4EFC-A543-01B4797F9EE5}"/>
                </a:ext>
              </a:extLst>
            </p:cNvPr>
            <p:cNvSpPr/>
            <p:nvPr/>
          </p:nvSpPr>
          <p:spPr>
            <a:xfrm>
              <a:off x="6282626" y="6700735"/>
              <a:ext cx="191135" cy="59690"/>
            </a:xfrm>
            <a:custGeom>
              <a:avLst/>
              <a:gdLst/>
              <a:ahLst/>
              <a:cxnLst/>
              <a:rect l="l" t="t" r="r" b="b"/>
              <a:pathLst>
                <a:path w="191135" h="59690">
                  <a:moveTo>
                    <a:pt x="72263" y="0"/>
                  </a:moveTo>
                  <a:lnTo>
                    <a:pt x="0" y="0"/>
                  </a:lnTo>
                  <a:lnTo>
                    <a:pt x="0" y="59486"/>
                  </a:lnTo>
                  <a:lnTo>
                    <a:pt x="72263" y="59486"/>
                  </a:lnTo>
                  <a:lnTo>
                    <a:pt x="72263" y="0"/>
                  </a:lnTo>
                  <a:close/>
                </a:path>
                <a:path w="191135" h="59690">
                  <a:moveTo>
                    <a:pt x="190931" y="0"/>
                  </a:moveTo>
                  <a:lnTo>
                    <a:pt x="118668" y="0"/>
                  </a:lnTo>
                  <a:lnTo>
                    <a:pt x="118668" y="59486"/>
                  </a:lnTo>
                  <a:lnTo>
                    <a:pt x="190931" y="59486"/>
                  </a:lnTo>
                  <a:lnTo>
                    <a:pt x="190931" y="0"/>
                  </a:lnTo>
                  <a:close/>
                </a:path>
              </a:pathLst>
            </a:custGeom>
            <a:solidFill>
              <a:srgbClr val="58A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42">
              <a:extLst>
                <a:ext uri="{FF2B5EF4-FFF2-40B4-BE49-F238E27FC236}">
                  <a16:creationId xmlns:a16="http://schemas.microsoft.com/office/drawing/2014/main" id="{DC40C0EF-AFA9-44E6-B4B3-FDBD5F96E53E}"/>
                </a:ext>
              </a:extLst>
            </p:cNvPr>
            <p:cNvSpPr/>
            <p:nvPr/>
          </p:nvSpPr>
          <p:spPr>
            <a:xfrm>
              <a:off x="6282626" y="6612635"/>
              <a:ext cx="547370" cy="147955"/>
            </a:xfrm>
            <a:custGeom>
              <a:avLst/>
              <a:gdLst/>
              <a:ahLst/>
              <a:cxnLst/>
              <a:rect l="l" t="t" r="r" b="b"/>
              <a:pathLst>
                <a:path w="547370" h="147954">
                  <a:moveTo>
                    <a:pt x="72263" y="0"/>
                  </a:moveTo>
                  <a:lnTo>
                    <a:pt x="0" y="0"/>
                  </a:lnTo>
                  <a:lnTo>
                    <a:pt x="0" y="59436"/>
                  </a:lnTo>
                  <a:lnTo>
                    <a:pt x="72263" y="59436"/>
                  </a:lnTo>
                  <a:lnTo>
                    <a:pt x="72263" y="0"/>
                  </a:lnTo>
                  <a:close/>
                </a:path>
                <a:path w="547370" h="147954">
                  <a:moveTo>
                    <a:pt x="309613" y="88099"/>
                  </a:moveTo>
                  <a:lnTo>
                    <a:pt x="237337" y="88099"/>
                  </a:lnTo>
                  <a:lnTo>
                    <a:pt x="237337" y="147586"/>
                  </a:lnTo>
                  <a:lnTo>
                    <a:pt x="309613" y="147586"/>
                  </a:lnTo>
                  <a:lnTo>
                    <a:pt x="309613" y="88099"/>
                  </a:lnTo>
                  <a:close/>
                </a:path>
                <a:path w="547370" h="147954">
                  <a:moveTo>
                    <a:pt x="428282" y="88099"/>
                  </a:moveTo>
                  <a:lnTo>
                    <a:pt x="356006" y="88099"/>
                  </a:lnTo>
                  <a:lnTo>
                    <a:pt x="356006" y="147586"/>
                  </a:lnTo>
                  <a:lnTo>
                    <a:pt x="428282" y="147586"/>
                  </a:lnTo>
                  <a:lnTo>
                    <a:pt x="428282" y="88099"/>
                  </a:lnTo>
                  <a:close/>
                </a:path>
                <a:path w="547370" h="147954">
                  <a:moveTo>
                    <a:pt x="546989" y="88099"/>
                  </a:moveTo>
                  <a:lnTo>
                    <a:pt x="474662" y="88099"/>
                  </a:lnTo>
                  <a:lnTo>
                    <a:pt x="474662" y="147586"/>
                  </a:lnTo>
                  <a:lnTo>
                    <a:pt x="546989" y="147586"/>
                  </a:lnTo>
                  <a:lnTo>
                    <a:pt x="546989" y="88099"/>
                  </a:lnTo>
                  <a:close/>
                </a:path>
              </a:pathLst>
            </a:custGeom>
            <a:solidFill>
              <a:srgbClr val="BCE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43">
              <a:extLst>
                <a:ext uri="{FF2B5EF4-FFF2-40B4-BE49-F238E27FC236}">
                  <a16:creationId xmlns:a16="http://schemas.microsoft.com/office/drawing/2014/main" id="{4EA33897-5B61-436F-B2FA-2653694952BB}"/>
                </a:ext>
              </a:extLst>
            </p:cNvPr>
            <p:cNvSpPr/>
            <p:nvPr/>
          </p:nvSpPr>
          <p:spPr>
            <a:xfrm>
              <a:off x="6401295" y="6612635"/>
              <a:ext cx="309880" cy="59690"/>
            </a:xfrm>
            <a:custGeom>
              <a:avLst/>
              <a:gdLst/>
              <a:ahLst/>
              <a:cxnLst/>
              <a:rect l="l" t="t" r="r" b="b"/>
              <a:pathLst>
                <a:path w="309879" h="59690">
                  <a:moveTo>
                    <a:pt x="72263" y="0"/>
                  </a:moveTo>
                  <a:lnTo>
                    <a:pt x="0" y="0"/>
                  </a:lnTo>
                  <a:lnTo>
                    <a:pt x="0" y="59436"/>
                  </a:lnTo>
                  <a:lnTo>
                    <a:pt x="72263" y="59436"/>
                  </a:lnTo>
                  <a:lnTo>
                    <a:pt x="72263" y="0"/>
                  </a:lnTo>
                  <a:close/>
                </a:path>
                <a:path w="309879" h="59690">
                  <a:moveTo>
                    <a:pt x="190944" y="0"/>
                  </a:moveTo>
                  <a:lnTo>
                    <a:pt x="118668" y="0"/>
                  </a:lnTo>
                  <a:lnTo>
                    <a:pt x="118668" y="59436"/>
                  </a:lnTo>
                  <a:lnTo>
                    <a:pt x="190944" y="59436"/>
                  </a:lnTo>
                  <a:lnTo>
                    <a:pt x="190944" y="0"/>
                  </a:lnTo>
                  <a:close/>
                </a:path>
                <a:path w="309879" h="59690">
                  <a:moveTo>
                    <a:pt x="309613" y="0"/>
                  </a:moveTo>
                  <a:lnTo>
                    <a:pt x="237337" y="0"/>
                  </a:lnTo>
                  <a:lnTo>
                    <a:pt x="237337" y="59436"/>
                  </a:lnTo>
                  <a:lnTo>
                    <a:pt x="309613" y="59436"/>
                  </a:lnTo>
                  <a:lnTo>
                    <a:pt x="309613" y="0"/>
                  </a:lnTo>
                  <a:close/>
                </a:path>
              </a:pathLst>
            </a:custGeom>
            <a:solidFill>
              <a:srgbClr val="58A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4">
              <a:extLst>
                <a:ext uri="{FF2B5EF4-FFF2-40B4-BE49-F238E27FC236}">
                  <a16:creationId xmlns:a16="http://schemas.microsoft.com/office/drawing/2014/main" id="{E08F8852-2515-4C63-8A75-3CC784CA4DE6}"/>
                </a:ext>
              </a:extLst>
            </p:cNvPr>
            <p:cNvSpPr/>
            <p:nvPr/>
          </p:nvSpPr>
          <p:spPr>
            <a:xfrm>
              <a:off x="6757289" y="6612636"/>
              <a:ext cx="72390" cy="59690"/>
            </a:xfrm>
            <a:custGeom>
              <a:avLst/>
              <a:gdLst/>
              <a:ahLst/>
              <a:cxnLst/>
              <a:rect l="l" t="t" r="r" b="b"/>
              <a:pathLst>
                <a:path w="72390" h="59690">
                  <a:moveTo>
                    <a:pt x="72326" y="59435"/>
                  </a:moveTo>
                  <a:lnTo>
                    <a:pt x="0" y="59435"/>
                  </a:lnTo>
                  <a:lnTo>
                    <a:pt x="0" y="0"/>
                  </a:lnTo>
                  <a:lnTo>
                    <a:pt x="72326" y="0"/>
                  </a:lnTo>
                  <a:lnTo>
                    <a:pt x="72326" y="59435"/>
                  </a:lnTo>
                  <a:close/>
                </a:path>
              </a:pathLst>
            </a:custGeom>
            <a:solidFill>
              <a:srgbClr val="BCE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45">
              <a:extLst>
                <a:ext uri="{FF2B5EF4-FFF2-40B4-BE49-F238E27FC236}">
                  <a16:creationId xmlns:a16="http://schemas.microsoft.com/office/drawing/2014/main" id="{8EC3137B-2B36-4EDA-A879-658355917A5F}"/>
                </a:ext>
              </a:extLst>
            </p:cNvPr>
            <p:cNvSpPr/>
            <p:nvPr/>
          </p:nvSpPr>
          <p:spPr>
            <a:xfrm>
              <a:off x="6260312" y="6356007"/>
              <a:ext cx="45085" cy="117475"/>
            </a:xfrm>
            <a:custGeom>
              <a:avLst/>
              <a:gdLst/>
              <a:ahLst/>
              <a:cxnLst/>
              <a:rect l="l" t="t" r="r" b="b"/>
              <a:pathLst>
                <a:path w="45085" h="117475">
                  <a:moveTo>
                    <a:pt x="22313" y="117119"/>
                  </a:moveTo>
                  <a:lnTo>
                    <a:pt x="13640" y="115369"/>
                  </a:lnTo>
                  <a:lnTo>
                    <a:pt x="6546" y="110596"/>
                  </a:lnTo>
                  <a:lnTo>
                    <a:pt x="1757" y="103515"/>
                  </a:lnTo>
                  <a:lnTo>
                    <a:pt x="0" y="94843"/>
                  </a:lnTo>
                  <a:lnTo>
                    <a:pt x="0" y="22275"/>
                  </a:lnTo>
                  <a:lnTo>
                    <a:pt x="1757" y="13603"/>
                  </a:lnTo>
                  <a:lnTo>
                    <a:pt x="6546" y="6523"/>
                  </a:lnTo>
                  <a:lnTo>
                    <a:pt x="13640" y="1750"/>
                  </a:lnTo>
                  <a:lnTo>
                    <a:pt x="22313" y="0"/>
                  </a:lnTo>
                  <a:lnTo>
                    <a:pt x="30986" y="1750"/>
                  </a:lnTo>
                  <a:lnTo>
                    <a:pt x="38066" y="6523"/>
                  </a:lnTo>
                  <a:lnTo>
                    <a:pt x="42839" y="13603"/>
                  </a:lnTo>
                  <a:lnTo>
                    <a:pt x="44589" y="22275"/>
                  </a:lnTo>
                  <a:lnTo>
                    <a:pt x="44589" y="94843"/>
                  </a:lnTo>
                  <a:lnTo>
                    <a:pt x="42839" y="103515"/>
                  </a:lnTo>
                  <a:lnTo>
                    <a:pt x="38066" y="110596"/>
                  </a:lnTo>
                  <a:lnTo>
                    <a:pt x="30986" y="115369"/>
                  </a:lnTo>
                  <a:lnTo>
                    <a:pt x="22313" y="1171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46">
              <a:extLst>
                <a:ext uri="{FF2B5EF4-FFF2-40B4-BE49-F238E27FC236}">
                  <a16:creationId xmlns:a16="http://schemas.microsoft.com/office/drawing/2014/main" id="{EA70CF14-7012-434C-8FAA-A137256CA674}"/>
                </a:ext>
              </a:extLst>
            </p:cNvPr>
            <p:cNvSpPr/>
            <p:nvPr/>
          </p:nvSpPr>
          <p:spPr>
            <a:xfrm>
              <a:off x="6252819" y="6348463"/>
              <a:ext cx="59690" cy="132715"/>
            </a:xfrm>
            <a:custGeom>
              <a:avLst/>
              <a:gdLst/>
              <a:ahLst/>
              <a:cxnLst/>
              <a:rect l="l" t="t" r="r" b="b"/>
              <a:pathLst>
                <a:path w="59689" h="132714">
                  <a:moveTo>
                    <a:pt x="29756" y="132156"/>
                  </a:moveTo>
                  <a:lnTo>
                    <a:pt x="18179" y="129814"/>
                  </a:lnTo>
                  <a:lnTo>
                    <a:pt x="8720" y="123429"/>
                  </a:lnTo>
                  <a:lnTo>
                    <a:pt x="2340" y="113966"/>
                  </a:lnTo>
                  <a:lnTo>
                    <a:pt x="0" y="102387"/>
                  </a:lnTo>
                  <a:lnTo>
                    <a:pt x="0" y="29857"/>
                  </a:lnTo>
                  <a:lnTo>
                    <a:pt x="2340" y="18270"/>
                  </a:lnTo>
                  <a:lnTo>
                    <a:pt x="8720" y="8775"/>
                  </a:lnTo>
                  <a:lnTo>
                    <a:pt x="18179" y="2357"/>
                  </a:lnTo>
                  <a:lnTo>
                    <a:pt x="29756" y="0"/>
                  </a:lnTo>
                  <a:lnTo>
                    <a:pt x="41372" y="2357"/>
                  </a:lnTo>
                  <a:lnTo>
                    <a:pt x="50868" y="8775"/>
                  </a:lnTo>
                  <a:lnTo>
                    <a:pt x="55085" y="15024"/>
                  </a:lnTo>
                  <a:lnTo>
                    <a:pt x="21628" y="15024"/>
                  </a:lnTo>
                  <a:lnTo>
                    <a:pt x="14973" y="21678"/>
                  </a:lnTo>
                  <a:lnTo>
                    <a:pt x="14973" y="110578"/>
                  </a:lnTo>
                  <a:lnTo>
                    <a:pt x="21628" y="117220"/>
                  </a:lnTo>
                  <a:lnTo>
                    <a:pt x="55072" y="117220"/>
                  </a:lnTo>
                  <a:lnTo>
                    <a:pt x="50868" y="123429"/>
                  </a:lnTo>
                  <a:lnTo>
                    <a:pt x="41372" y="129814"/>
                  </a:lnTo>
                  <a:lnTo>
                    <a:pt x="29756" y="132156"/>
                  </a:lnTo>
                  <a:close/>
                </a:path>
                <a:path w="59689" h="132714">
                  <a:moveTo>
                    <a:pt x="55072" y="117220"/>
                  </a:moveTo>
                  <a:lnTo>
                    <a:pt x="37947" y="117220"/>
                  </a:lnTo>
                  <a:lnTo>
                    <a:pt x="44589" y="110578"/>
                  </a:lnTo>
                  <a:lnTo>
                    <a:pt x="44589" y="21678"/>
                  </a:lnTo>
                  <a:lnTo>
                    <a:pt x="37947" y="15024"/>
                  </a:lnTo>
                  <a:lnTo>
                    <a:pt x="55085" y="15024"/>
                  </a:lnTo>
                  <a:lnTo>
                    <a:pt x="57275" y="18270"/>
                  </a:lnTo>
                  <a:lnTo>
                    <a:pt x="59626" y="29857"/>
                  </a:lnTo>
                  <a:lnTo>
                    <a:pt x="59626" y="102387"/>
                  </a:lnTo>
                  <a:lnTo>
                    <a:pt x="57275" y="113966"/>
                  </a:lnTo>
                  <a:lnTo>
                    <a:pt x="55072" y="117220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47">
              <a:extLst>
                <a:ext uri="{FF2B5EF4-FFF2-40B4-BE49-F238E27FC236}">
                  <a16:creationId xmlns:a16="http://schemas.microsoft.com/office/drawing/2014/main" id="{4A736967-8027-44F6-BC15-B61AB5F35BBE}"/>
                </a:ext>
              </a:extLst>
            </p:cNvPr>
            <p:cNvSpPr/>
            <p:nvPr/>
          </p:nvSpPr>
          <p:spPr>
            <a:xfrm>
              <a:off x="6807301" y="6356007"/>
              <a:ext cx="45085" cy="117475"/>
            </a:xfrm>
            <a:custGeom>
              <a:avLst/>
              <a:gdLst/>
              <a:ahLst/>
              <a:cxnLst/>
              <a:rect l="l" t="t" r="r" b="b"/>
              <a:pathLst>
                <a:path w="45084" h="117475">
                  <a:moveTo>
                    <a:pt x="22326" y="117119"/>
                  </a:moveTo>
                  <a:lnTo>
                    <a:pt x="13646" y="115369"/>
                  </a:lnTo>
                  <a:lnTo>
                    <a:pt x="6548" y="110596"/>
                  </a:lnTo>
                  <a:lnTo>
                    <a:pt x="1757" y="103515"/>
                  </a:lnTo>
                  <a:lnTo>
                    <a:pt x="0" y="94843"/>
                  </a:lnTo>
                  <a:lnTo>
                    <a:pt x="0" y="22275"/>
                  </a:lnTo>
                  <a:lnTo>
                    <a:pt x="1757" y="13603"/>
                  </a:lnTo>
                  <a:lnTo>
                    <a:pt x="6548" y="6523"/>
                  </a:lnTo>
                  <a:lnTo>
                    <a:pt x="13646" y="1750"/>
                  </a:lnTo>
                  <a:lnTo>
                    <a:pt x="22326" y="0"/>
                  </a:lnTo>
                  <a:lnTo>
                    <a:pt x="30993" y="1750"/>
                  </a:lnTo>
                  <a:lnTo>
                    <a:pt x="38074" y="6523"/>
                  </a:lnTo>
                  <a:lnTo>
                    <a:pt x="42850" y="13603"/>
                  </a:lnTo>
                  <a:lnTo>
                    <a:pt x="44602" y="22275"/>
                  </a:lnTo>
                  <a:lnTo>
                    <a:pt x="44602" y="94843"/>
                  </a:lnTo>
                  <a:lnTo>
                    <a:pt x="42850" y="103515"/>
                  </a:lnTo>
                  <a:lnTo>
                    <a:pt x="38074" y="110596"/>
                  </a:lnTo>
                  <a:lnTo>
                    <a:pt x="30993" y="115369"/>
                  </a:lnTo>
                  <a:lnTo>
                    <a:pt x="22326" y="1171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48">
              <a:extLst>
                <a:ext uri="{FF2B5EF4-FFF2-40B4-BE49-F238E27FC236}">
                  <a16:creationId xmlns:a16="http://schemas.microsoft.com/office/drawing/2014/main" id="{E2938F94-E388-45CC-8E2A-3CB924C466C6}"/>
                </a:ext>
              </a:extLst>
            </p:cNvPr>
            <p:cNvSpPr/>
            <p:nvPr/>
          </p:nvSpPr>
          <p:spPr>
            <a:xfrm>
              <a:off x="6799808" y="6348463"/>
              <a:ext cx="59690" cy="132715"/>
            </a:xfrm>
            <a:custGeom>
              <a:avLst/>
              <a:gdLst/>
              <a:ahLst/>
              <a:cxnLst/>
              <a:rect l="l" t="t" r="r" b="b"/>
              <a:pathLst>
                <a:path w="59690" h="132714">
                  <a:moveTo>
                    <a:pt x="29819" y="132156"/>
                  </a:moveTo>
                  <a:lnTo>
                    <a:pt x="18232" y="129814"/>
                  </a:lnTo>
                  <a:lnTo>
                    <a:pt x="8751" y="123429"/>
                  </a:lnTo>
                  <a:lnTo>
                    <a:pt x="2350" y="113966"/>
                  </a:lnTo>
                  <a:lnTo>
                    <a:pt x="0" y="102387"/>
                  </a:lnTo>
                  <a:lnTo>
                    <a:pt x="0" y="29857"/>
                  </a:lnTo>
                  <a:lnTo>
                    <a:pt x="2350" y="18270"/>
                  </a:lnTo>
                  <a:lnTo>
                    <a:pt x="8751" y="8775"/>
                  </a:lnTo>
                  <a:lnTo>
                    <a:pt x="18232" y="2357"/>
                  </a:lnTo>
                  <a:lnTo>
                    <a:pt x="29819" y="0"/>
                  </a:lnTo>
                  <a:lnTo>
                    <a:pt x="41396" y="2357"/>
                  </a:lnTo>
                  <a:lnTo>
                    <a:pt x="50855" y="8775"/>
                  </a:lnTo>
                  <a:lnTo>
                    <a:pt x="55054" y="15024"/>
                  </a:lnTo>
                  <a:lnTo>
                    <a:pt x="21628" y="15024"/>
                  </a:lnTo>
                  <a:lnTo>
                    <a:pt x="14985" y="21678"/>
                  </a:lnTo>
                  <a:lnTo>
                    <a:pt x="14985" y="110578"/>
                  </a:lnTo>
                  <a:lnTo>
                    <a:pt x="21628" y="117220"/>
                  </a:lnTo>
                  <a:lnTo>
                    <a:pt x="55041" y="117220"/>
                  </a:lnTo>
                  <a:lnTo>
                    <a:pt x="50855" y="123429"/>
                  </a:lnTo>
                  <a:lnTo>
                    <a:pt x="41396" y="129814"/>
                  </a:lnTo>
                  <a:lnTo>
                    <a:pt x="29819" y="132156"/>
                  </a:lnTo>
                  <a:close/>
                </a:path>
                <a:path w="59690" h="132714">
                  <a:moveTo>
                    <a:pt x="55041" y="117220"/>
                  </a:moveTo>
                  <a:lnTo>
                    <a:pt x="37998" y="117220"/>
                  </a:lnTo>
                  <a:lnTo>
                    <a:pt x="44653" y="110578"/>
                  </a:lnTo>
                  <a:lnTo>
                    <a:pt x="44653" y="21678"/>
                  </a:lnTo>
                  <a:lnTo>
                    <a:pt x="37998" y="15024"/>
                  </a:lnTo>
                  <a:lnTo>
                    <a:pt x="55054" y="15024"/>
                  </a:lnTo>
                  <a:lnTo>
                    <a:pt x="57235" y="18270"/>
                  </a:lnTo>
                  <a:lnTo>
                    <a:pt x="59575" y="29857"/>
                  </a:lnTo>
                  <a:lnTo>
                    <a:pt x="59575" y="102387"/>
                  </a:lnTo>
                  <a:lnTo>
                    <a:pt x="57235" y="113966"/>
                  </a:lnTo>
                  <a:lnTo>
                    <a:pt x="55041" y="117220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49">
              <a:extLst>
                <a:ext uri="{FF2B5EF4-FFF2-40B4-BE49-F238E27FC236}">
                  <a16:creationId xmlns:a16="http://schemas.microsoft.com/office/drawing/2014/main" id="{FA34626F-9038-4532-B737-0037F579AB13}"/>
                </a:ext>
              </a:extLst>
            </p:cNvPr>
            <p:cNvSpPr/>
            <p:nvPr/>
          </p:nvSpPr>
          <p:spPr>
            <a:xfrm>
              <a:off x="6088265" y="5766498"/>
              <a:ext cx="110489" cy="110489"/>
            </a:xfrm>
            <a:custGeom>
              <a:avLst/>
              <a:gdLst/>
              <a:ahLst/>
              <a:cxnLst/>
              <a:rect l="l" t="t" r="r" b="b"/>
              <a:pathLst>
                <a:path w="110489" h="110489">
                  <a:moveTo>
                    <a:pt x="110032" y="110032"/>
                  </a:moveTo>
                  <a:lnTo>
                    <a:pt x="0" y="110032"/>
                  </a:lnTo>
                  <a:lnTo>
                    <a:pt x="0" y="0"/>
                  </a:lnTo>
                  <a:lnTo>
                    <a:pt x="110032" y="0"/>
                  </a:lnTo>
                  <a:lnTo>
                    <a:pt x="110032" y="1100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50">
              <a:extLst>
                <a:ext uri="{FF2B5EF4-FFF2-40B4-BE49-F238E27FC236}">
                  <a16:creationId xmlns:a16="http://schemas.microsoft.com/office/drawing/2014/main" id="{A618882C-13ED-488D-8521-53D283491218}"/>
                </a:ext>
              </a:extLst>
            </p:cNvPr>
            <p:cNvSpPr/>
            <p:nvPr/>
          </p:nvSpPr>
          <p:spPr>
            <a:xfrm>
              <a:off x="6080417" y="5758611"/>
              <a:ext cx="125730" cy="126364"/>
            </a:xfrm>
            <a:custGeom>
              <a:avLst/>
              <a:gdLst/>
              <a:ahLst/>
              <a:cxnLst/>
              <a:rect l="l" t="t" r="r" b="b"/>
              <a:pathLst>
                <a:path w="125729" h="126364">
                  <a:moveTo>
                    <a:pt x="15671" y="110032"/>
                  </a:moveTo>
                  <a:lnTo>
                    <a:pt x="0" y="110032"/>
                  </a:lnTo>
                  <a:lnTo>
                    <a:pt x="0" y="125755"/>
                  </a:lnTo>
                  <a:lnTo>
                    <a:pt x="15671" y="125755"/>
                  </a:lnTo>
                  <a:lnTo>
                    <a:pt x="15671" y="110032"/>
                  </a:lnTo>
                  <a:close/>
                </a:path>
                <a:path w="125729" h="126364">
                  <a:moveTo>
                    <a:pt x="15671" y="0"/>
                  </a:moveTo>
                  <a:lnTo>
                    <a:pt x="0" y="0"/>
                  </a:lnTo>
                  <a:lnTo>
                    <a:pt x="0" y="15722"/>
                  </a:lnTo>
                  <a:lnTo>
                    <a:pt x="15671" y="15722"/>
                  </a:lnTo>
                  <a:lnTo>
                    <a:pt x="15671" y="0"/>
                  </a:lnTo>
                  <a:close/>
                </a:path>
                <a:path w="125729" h="126364">
                  <a:moveTo>
                    <a:pt x="15684" y="83096"/>
                  </a:moveTo>
                  <a:lnTo>
                    <a:pt x="0" y="83096"/>
                  </a:lnTo>
                  <a:lnTo>
                    <a:pt x="0" y="96583"/>
                  </a:lnTo>
                  <a:lnTo>
                    <a:pt x="15684" y="96583"/>
                  </a:lnTo>
                  <a:lnTo>
                    <a:pt x="15684" y="83096"/>
                  </a:lnTo>
                  <a:close/>
                </a:path>
                <a:path w="125729" h="126364">
                  <a:moveTo>
                    <a:pt x="15684" y="56146"/>
                  </a:moveTo>
                  <a:lnTo>
                    <a:pt x="0" y="56146"/>
                  </a:lnTo>
                  <a:lnTo>
                    <a:pt x="0" y="69646"/>
                  </a:lnTo>
                  <a:lnTo>
                    <a:pt x="15684" y="69646"/>
                  </a:lnTo>
                  <a:lnTo>
                    <a:pt x="15684" y="56146"/>
                  </a:lnTo>
                  <a:close/>
                </a:path>
                <a:path w="125729" h="126364">
                  <a:moveTo>
                    <a:pt x="15684" y="29210"/>
                  </a:moveTo>
                  <a:lnTo>
                    <a:pt x="0" y="29210"/>
                  </a:lnTo>
                  <a:lnTo>
                    <a:pt x="0" y="42659"/>
                  </a:lnTo>
                  <a:lnTo>
                    <a:pt x="15684" y="42659"/>
                  </a:lnTo>
                  <a:lnTo>
                    <a:pt x="15684" y="29210"/>
                  </a:lnTo>
                  <a:close/>
                </a:path>
                <a:path w="125729" h="126364">
                  <a:moveTo>
                    <a:pt x="42672" y="110032"/>
                  </a:moveTo>
                  <a:lnTo>
                    <a:pt x="29171" y="110032"/>
                  </a:lnTo>
                  <a:lnTo>
                    <a:pt x="29171" y="125755"/>
                  </a:lnTo>
                  <a:lnTo>
                    <a:pt x="42672" y="125755"/>
                  </a:lnTo>
                  <a:lnTo>
                    <a:pt x="42672" y="110032"/>
                  </a:lnTo>
                  <a:close/>
                </a:path>
                <a:path w="125729" h="126364">
                  <a:moveTo>
                    <a:pt x="42672" y="0"/>
                  </a:moveTo>
                  <a:lnTo>
                    <a:pt x="29171" y="0"/>
                  </a:lnTo>
                  <a:lnTo>
                    <a:pt x="29171" y="15722"/>
                  </a:lnTo>
                  <a:lnTo>
                    <a:pt x="42672" y="15722"/>
                  </a:lnTo>
                  <a:lnTo>
                    <a:pt x="42672" y="0"/>
                  </a:lnTo>
                  <a:close/>
                </a:path>
                <a:path w="125729" h="126364">
                  <a:moveTo>
                    <a:pt x="69608" y="110032"/>
                  </a:moveTo>
                  <a:lnTo>
                    <a:pt x="56108" y="110032"/>
                  </a:lnTo>
                  <a:lnTo>
                    <a:pt x="56108" y="125755"/>
                  </a:lnTo>
                  <a:lnTo>
                    <a:pt x="69608" y="125755"/>
                  </a:lnTo>
                  <a:lnTo>
                    <a:pt x="69608" y="110032"/>
                  </a:lnTo>
                  <a:close/>
                </a:path>
                <a:path w="125729" h="126364">
                  <a:moveTo>
                    <a:pt x="69608" y="0"/>
                  </a:moveTo>
                  <a:lnTo>
                    <a:pt x="56108" y="0"/>
                  </a:lnTo>
                  <a:lnTo>
                    <a:pt x="56108" y="15722"/>
                  </a:lnTo>
                  <a:lnTo>
                    <a:pt x="69608" y="15722"/>
                  </a:lnTo>
                  <a:lnTo>
                    <a:pt x="69608" y="0"/>
                  </a:lnTo>
                  <a:close/>
                </a:path>
                <a:path w="125729" h="126364">
                  <a:moveTo>
                    <a:pt x="96545" y="110032"/>
                  </a:moveTo>
                  <a:lnTo>
                    <a:pt x="83045" y="110032"/>
                  </a:lnTo>
                  <a:lnTo>
                    <a:pt x="83045" y="125755"/>
                  </a:lnTo>
                  <a:lnTo>
                    <a:pt x="96545" y="125755"/>
                  </a:lnTo>
                  <a:lnTo>
                    <a:pt x="96545" y="110032"/>
                  </a:lnTo>
                  <a:close/>
                </a:path>
                <a:path w="125729" h="126364">
                  <a:moveTo>
                    <a:pt x="96545" y="0"/>
                  </a:moveTo>
                  <a:lnTo>
                    <a:pt x="83096" y="0"/>
                  </a:lnTo>
                  <a:lnTo>
                    <a:pt x="83096" y="15722"/>
                  </a:lnTo>
                  <a:lnTo>
                    <a:pt x="96545" y="15722"/>
                  </a:lnTo>
                  <a:lnTo>
                    <a:pt x="96545" y="0"/>
                  </a:lnTo>
                  <a:close/>
                </a:path>
                <a:path w="125729" h="126364">
                  <a:moveTo>
                    <a:pt x="125704" y="110032"/>
                  </a:moveTo>
                  <a:lnTo>
                    <a:pt x="110045" y="110032"/>
                  </a:lnTo>
                  <a:lnTo>
                    <a:pt x="110045" y="125755"/>
                  </a:lnTo>
                  <a:lnTo>
                    <a:pt x="125704" y="125755"/>
                  </a:lnTo>
                  <a:lnTo>
                    <a:pt x="125704" y="110032"/>
                  </a:lnTo>
                  <a:close/>
                </a:path>
                <a:path w="125729" h="126364">
                  <a:moveTo>
                    <a:pt x="125717" y="83096"/>
                  </a:moveTo>
                  <a:lnTo>
                    <a:pt x="110045" y="83096"/>
                  </a:lnTo>
                  <a:lnTo>
                    <a:pt x="110045" y="96583"/>
                  </a:lnTo>
                  <a:lnTo>
                    <a:pt x="125717" y="96583"/>
                  </a:lnTo>
                  <a:lnTo>
                    <a:pt x="125717" y="83096"/>
                  </a:lnTo>
                  <a:close/>
                </a:path>
                <a:path w="125729" h="126364">
                  <a:moveTo>
                    <a:pt x="125717" y="56146"/>
                  </a:moveTo>
                  <a:lnTo>
                    <a:pt x="110045" y="56146"/>
                  </a:lnTo>
                  <a:lnTo>
                    <a:pt x="110045" y="69646"/>
                  </a:lnTo>
                  <a:lnTo>
                    <a:pt x="125717" y="69646"/>
                  </a:lnTo>
                  <a:lnTo>
                    <a:pt x="125717" y="56146"/>
                  </a:lnTo>
                  <a:close/>
                </a:path>
                <a:path w="125729" h="126364">
                  <a:moveTo>
                    <a:pt x="125717" y="29210"/>
                  </a:moveTo>
                  <a:lnTo>
                    <a:pt x="110045" y="29210"/>
                  </a:lnTo>
                  <a:lnTo>
                    <a:pt x="110045" y="42659"/>
                  </a:lnTo>
                  <a:lnTo>
                    <a:pt x="125717" y="42659"/>
                  </a:lnTo>
                  <a:lnTo>
                    <a:pt x="125717" y="29210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51">
              <a:extLst>
                <a:ext uri="{FF2B5EF4-FFF2-40B4-BE49-F238E27FC236}">
                  <a16:creationId xmlns:a16="http://schemas.microsoft.com/office/drawing/2014/main" id="{BAF3CFA2-3906-463C-BBBC-7B32FDB7F5AA}"/>
                </a:ext>
              </a:extLst>
            </p:cNvPr>
            <p:cNvSpPr/>
            <p:nvPr/>
          </p:nvSpPr>
          <p:spPr>
            <a:xfrm>
              <a:off x="6163970" y="5740450"/>
              <a:ext cx="122555" cy="66040"/>
            </a:xfrm>
            <a:custGeom>
              <a:avLst/>
              <a:gdLst/>
              <a:ahLst/>
              <a:cxnLst/>
              <a:rect l="l" t="t" r="r" b="b"/>
              <a:pathLst>
                <a:path w="122554" h="66039">
                  <a:moveTo>
                    <a:pt x="122339" y="65925"/>
                  </a:moveTo>
                  <a:lnTo>
                    <a:pt x="0" y="65925"/>
                  </a:lnTo>
                  <a:lnTo>
                    <a:pt x="0" y="0"/>
                  </a:lnTo>
                  <a:lnTo>
                    <a:pt x="122339" y="0"/>
                  </a:lnTo>
                  <a:lnTo>
                    <a:pt x="122339" y="659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52">
              <a:extLst>
                <a:ext uri="{FF2B5EF4-FFF2-40B4-BE49-F238E27FC236}">
                  <a16:creationId xmlns:a16="http://schemas.microsoft.com/office/drawing/2014/main" id="{7052DE76-7315-46EC-AABC-5DAFE66E7FF7}"/>
                </a:ext>
              </a:extLst>
            </p:cNvPr>
            <p:cNvSpPr/>
            <p:nvPr/>
          </p:nvSpPr>
          <p:spPr>
            <a:xfrm>
              <a:off x="6156121" y="5732792"/>
              <a:ext cx="138430" cy="81280"/>
            </a:xfrm>
            <a:custGeom>
              <a:avLst/>
              <a:gdLst/>
              <a:ahLst/>
              <a:cxnLst/>
              <a:rect l="l" t="t" r="r" b="b"/>
              <a:pathLst>
                <a:path w="138429" h="81279">
                  <a:moveTo>
                    <a:pt x="138061" y="15544"/>
                  </a:moveTo>
                  <a:lnTo>
                    <a:pt x="122339" y="15544"/>
                  </a:lnTo>
                  <a:lnTo>
                    <a:pt x="122339" y="65747"/>
                  </a:lnTo>
                  <a:lnTo>
                    <a:pt x="138061" y="65747"/>
                  </a:lnTo>
                  <a:lnTo>
                    <a:pt x="138061" y="15544"/>
                  </a:lnTo>
                  <a:close/>
                </a:path>
                <a:path w="138429" h="81279">
                  <a:moveTo>
                    <a:pt x="138061" y="0"/>
                  </a:moveTo>
                  <a:lnTo>
                    <a:pt x="0" y="0"/>
                  </a:lnTo>
                  <a:lnTo>
                    <a:pt x="0" y="15227"/>
                  </a:lnTo>
                  <a:lnTo>
                    <a:pt x="0" y="66027"/>
                  </a:lnTo>
                  <a:lnTo>
                    <a:pt x="0" y="81267"/>
                  </a:lnTo>
                  <a:lnTo>
                    <a:pt x="138061" y="81267"/>
                  </a:lnTo>
                  <a:lnTo>
                    <a:pt x="138061" y="66027"/>
                  </a:lnTo>
                  <a:lnTo>
                    <a:pt x="15684" y="66027"/>
                  </a:lnTo>
                  <a:lnTo>
                    <a:pt x="15684" y="15227"/>
                  </a:lnTo>
                  <a:lnTo>
                    <a:pt x="138061" y="15227"/>
                  </a:lnTo>
                  <a:lnTo>
                    <a:pt x="138061" y="0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53">
              <a:extLst>
                <a:ext uri="{FF2B5EF4-FFF2-40B4-BE49-F238E27FC236}">
                  <a16:creationId xmlns:a16="http://schemas.microsoft.com/office/drawing/2014/main" id="{47188D90-2446-4FE3-9F48-275D9BD18D7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25885" y="6104439"/>
              <a:ext cx="211886" cy="212020"/>
            </a:xfrm>
            <a:prstGeom prst="rect">
              <a:avLst/>
            </a:prstGeom>
          </p:spPr>
        </p:pic>
        <p:pic>
          <p:nvPicPr>
            <p:cNvPr id="32" name="object 54">
              <a:extLst>
                <a:ext uri="{FF2B5EF4-FFF2-40B4-BE49-F238E27FC236}">
                  <a16:creationId xmlns:a16="http://schemas.microsoft.com/office/drawing/2014/main" id="{D1579400-FC46-485C-8415-E0FCC6D1634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91100" y="5594451"/>
              <a:ext cx="69595" cy="69596"/>
            </a:xfrm>
            <a:prstGeom prst="rect">
              <a:avLst/>
            </a:prstGeom>
          </p:spPr>
        </p:pic>
        <p:pic>
          <p:nvPicPr>
            <p:cNvPr id="33" name="object 55">
              <a:extLst>
                <a:ext uri="{FF2B5EF4-FFF2-40B4-BE49-F238E27FC236}">
                  <a16:creationId xmlns:a16="http://schemas.microsoft.com/office/drawing/2014/main" id="{DF7DFAE4-C377-4392-B017-20368FC01280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91100" y="5692622"/>
              <a:ext cx="69595" cy="69608"/>
            </a:xfrm>
            <a:prstGeom prst="rect">
              <a:avLst/>
            </a:prstGeom>
          </p:spPr>
        </p:pic>
        <p:pic>
          <p:nvPicPr>
            <p:cNvPr id="34" name="object 56">
              <a:extLst>
                <a:ext uri="{FF2B5EF4-FFF2-40B4-BE49-F238E27FC236}">
                  <a16:creationId xmlns:a16="http://schemas.microsoft.com/office/drawing/2014/main" id="{AF28B4CD-B391-4ACD-9FC0-5606A276E8E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91100" y="5808459"/>
              <a:ext cx="69595" cy="69608"/>
            </a:xfrm>
            <a:prstGeom prst="rect">
              <a:avLst/>
            </a:prstGeom>
          </p:spPr>
        </p:pic>
        <p:pic>
          <p:nvPicPr>
            <p:cNvPr id="35" name="object 57">
              <a:extLst>
                <a:ext uri="{FF2B5EF4-FFF2-40B4-BE49-F238E27FC236}">
                  <a16:creationId xmlns:a16="http://schemas.microsoft.com/office/drawing/2014/main" id="{FA8C7635-1E17-4F83-BF12-F5331C3DD707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19320" y="5345061"/>
              <a:ext cx="213169" cy="213169"/>
            </a:xfrm>
            <a:prstGeom prst="rect">
              <a:avLst/>
            </a:prstGeom>
          </p:spPr>
        </p:pic>
        <p:sp>
          <p:nvSpPr>
            <p:cNvPr id="36" name="object 58">
              <a:extLst>
                <a:ext uri="{FF2B5EF4-FFF2-40B4-BE49-F238E27FC236}">
                  <a16:creationId xmlns:a16="http://schemas.microsoft.com/office/drawing/2014/main" id="{90116917-A436-474A-89A5-F10136E1CE98}"/>
                </a:ext>
              </a:extLst>
            </p:cNvPr>
            <p:cNvSpPr/>
            <p:nvPr/>
          </p:nvSpPr>
          <p:spPr>
            <a:xfrm>
              <a:off x="3020809" y="5199557"/>
              <a:ext cx="4991735" cy="1350010"/>
            </a:xfrm>
            <a:custGeom>
              <a:avLst/>
              <a:gdLst/>
              <a:ahLst/>
              <a:cxnLst/>
              <a:rect l="l" t="t" r="r" b="b"/>
              <a:pathLst>
                <a:path w="4991734" h="1350009">
                  <a:moveTo>
                    <a:pt x="37058" y="1333906"/>
                  </a:moveTo>
                  <a:lnTo>
                    <a:pt x="36817" y="1333906"/>
                  </a:lnTo>
                  <a:lnTo>
                    <a:pt x="21043" y="1333804"/>
                  </a:lnTo>
                  <a:lnTo>
                    <a:pt x="21043" y="1349540"/>
                  </a:lnTo>
                  <a:lnTo>
                    <a:pt x="21336" y="1349540"/>
                  </a:lnTo>
                  <a:lnTo>
                    <a:pt x="37058" y="1349629"/>
                  </a:lnTo>
                  <a:lnTo>
                    <a:pt x="37058" y="1333906"/>
                  </a:lnTo>
                  <a:close/>
                </a:path>
                <a:path w="4991734" h="1350009">
                  <a:moveTo>
                    <a:pt x="37058" y="1304086"/>
                  </a:moveTo>
                  <a:lnTo>
                    <a:pt x="21336" y="1304086"/>
                  </a:lnTo>
                  <a:lnTo>
                    <a:pt x="21336" y="1319872"/>
                  </a:lnTo>
                  <a:lnTo>
                    <a:pt x="37058" y="1319872"/>
                  </a:lnTo>
                  <a:lnTo>
                    <a:pt x="37058" y="1304086"/>
                  </a:lnTo>
                  <a:close/>
                </a:path>
                <a:path w="4991734" h="1350009">
                  <a:moveTo>
                    <a:pt x="58394" y="1249019"/>
                  </a:moveTo>
                  <a:lnTo>
                    <a:pt x="56095" y="1237653"/>
                  </a:lnTo>
                  <a:lnTo>
                    <a:pt x="49847" y="1228369"/>
                  </a:lnTo>
                  <a:lnTo>
                    <a:pt x="40576" y="1222095"/>
                  </a:lnTo>
                  <a:lnTo>
                    <a:pt x="29222" y="1219796"/>
                  </a:lnTo>
                  <a:lnTo>
                    <a:pt x="17856" y="1222095"/>
                  </a:lnTo>
                  <a:lnTo>
                    <a:pt x="8559" y="1228369"/>
                  </a:lnTo>
                  <a:lnTo>
                    <a:pt x="2298" y="1237653"/>
                  </a:lnTo>
                  <a:lnTo>
                    <a:pt x="0" y="1249019"/>
                  </a:lnTo>
                  <a:lnTo>
                    <a:pt x="2298" y="1260386"/>
                  </a:lnTo>
                  <a:lnTo>
                    <a:pt x="8559" y="1269657"/>
                  </a:lnTo>
                  <a:lnTo>
                    <a:pt x="17856" y="1275905"/>
                  </a:lnTo>
                  <a:lnTo>
                    <a:pt x="21336" y="1276616"/>
                  </a:lnTo>
                  <a:lnTo>
                    <a:pt x="21336" y="1288351"/>
                  </a:lnTo>
                  <a:lnTo>
                    <a:pt x="37058" y="1288351"/>
                  </a:lnTo>
                  <a:lnTo>
                    <a:pt x="37058" y="1276616"/>
                  </a:lnTo>
                  <a:lnTo>
                    <a:pt x="40576" y="1275905"/>
                  </a:lnTo>
                  <a:lnTo>
                    <a:pt x="49847" y="1269657"/>
                  </a:lnTo>
                  <a:lnTo>
                    <a:pt x="56095" y="1260386"/>
                  </a:lnTo>
                  <a:lnTo>
                    <a:pt x="58394" y="1249019"/>
                  </a:lnTo>
                  <a:close/>
                </a:path>
                <a:path w="4991734" h="1350009">
                  <a:moveTo>
                    <a:pt x="68262" y="1333804"/>
                  </a:moveTo>
                  <a:lnTo>
                    <a:pt x="52539" y="1333804"/>
                  </a:lnTo>
                  <a:lnTo>
                    <a:pt x="52539" y="1349540"/>
                  </a:lnTo>
                  <a:lnTo>
                    <a:pt x="68262" y="1349540"/>
                  </a:lnTo>
                  <a:lnTo>
                    <a:pt x="68262" y="1333804"/>
                  </a:lnTo>
                  <a:close/>
                </a:path>
                <a:path w="4991734" h="1350009">
                  <a:moveTo>
                    <a:pt x="99771" y="1333804"/>
                  </a:moveTo>
                  <a:lnTo>
                    <a:pt x="84048" y="1333804"/>
                  </a:lnTo>
                  <a:lnTo>
                    <a:pt x="84048" y="1349540"/>
                  </a:lnTo>
                  <a:lnTo>
                    <a:pt x="99771" y="1349540"/>
                  </a:lnTo>
                  <a:lnTo>
                    <a:pt x="99771" y="1333804"/>
                  </a:lnTo>
                  <a:close/>
                </a:path>
                <a:path w="4991734" h="1350009">
                  <a:moveTo>
                    <a:pt x="131267" y="1333804"/>
                  </a:moveTo>
                  <a:lnTo>
                    <a:pt x="115544" y="1333804"/>
                  </a:lnTo>
                  <a:lnTo>
                    <a:pt x="115544" y="1349540"/>
                  </a:lnTo>
                  <a:lnTo>
                    <a:pt x="131267" y="1349540"/>
                  </a:lnTo>
                  <a:lnTo>
                    <a:pt x="131267" y="1333804"/>
                  </a:lnTo>
                  <a:close/>
                </a:path>
                <a:path w="4991734" h="1350009">
                  <a:moveTo>
                    <a:pt x="162775" y="1333804"/>
                  </a:moveTo>
                  <a:lnTo>
                    <a:pt x="147053" y="1333804"/>
                  </a:lnTo>
                  <a:lnTo>
                    <a:pt x="147053" y="1349540"/>
                  </a:lnTo>
                  <a:lnTo>
                    <a:pt x="162775" y="1349540"/>
                  </a:lnTo>
                  <a:lnTo>
                    <a:pt x="162775" y="1333804"/>
                  </a:lnTo>
                  <a:close/>
                </a:path>
                <a:path w="4991734" h="1350009">
                  <a:moveTo>
                    <a:pt x="194271" y="1333804"/>
                  </a:moveTo>
                  <a:lnTo>
                    <a:pt x="178498" y="1333804"/>
                  </a:lnTo>
                  <a:lnTo>
                    <a:pt x="178498" y="1349540"/>
                  </a:lnTo>
                  <a:lnTo>
                    <a:pt x="194271" y="1349540"/>
                  </a:lnTo>
                  <a:lnTo>
                    <a:pt x="194271" y="1333804"/>
                  </a:lnTo>
                  <a:close/>
                </a:path>
                <a:path w="4991734" h="1350009">
                  <a:moveTo>
                    <a:pt x="226174" y="1333804"/>
                  </a:moveTo>
                  <a:lnTo>
                    <a:pt x="210400" y="1333804"/>
                  </a:lnTo>
                  <a:lnTo>
                    <a:pt x="210400" y="1349540"/>
                  </a:lnTo>
                  <a:lnTo>
                    <a:pt x="226174" y="1349540"/>
                  </a:lnTo>
                  <a:lnTo>
                    <a:pt x="226174" y="1333804"/>
                  </a:lnTo>
                  <a:close/>
                </a:path>
                <a:path w="4991734" h="1350009">
                  <a:moveTo>
                    <a:pt x="257619" y="1333804"/>
                  </a:moveTo>
                  <a:lnTo>
                    <a:pt x="241896" y="1333804"/>
                  </a:lnTo>
                  <a:lnTo>
                    <a:pt x="241896" y="1349540"/>
                  </a:lnTo>
                  <a:lnTo>
                    <a:pt x="257619" y="1349540"/>
                  </a:lnTo>
                  <a:lnTo>
                    <a:pt x="257619" y="1333804"/>
                  </a:lnTo>
                  <a:close/>
                </a:path>
                <a:path w="4991734" h="1350009">
                  <a:moveTo>
                    <a:pt x="289128" y="1333804"/>
                  </a:moveTo>
                  <a:lnTo>
                    <a:pt x="273405" y="1333804"/>
                  </a:lnTo>
                  <a:lnTo>
                    <a:pt x="273405" y="1349540"/>
                  </a:lnTo>
                  <a:lnTo>
                    <a:pt x="289128" y="1349540"/>
                  </a:lnTo>
                  <a:lnTo>
                    <a:pt x="289128" y="1333804"/>
                  </a:lnTo>
                  <a:close/>
                </a:path>
                <a:path w="4991734" h="1350009">
                  <a:moveTo>
                    <a:pt x="323710" y="1333804"/>
                  </a:moveTo>
                  <a:lnTo>
                    <a:pt x="307962" y="1333804"/>
                  </a:lnTo>
                  <a:lnTo>
                    <a:pt x="307962" y="1349540"/>
                  </a:lnTo>
                  <a:lnTo>
                    <a:pt x="323710" y="1349540"/>
                  </a:lnTo>
                  <a:lnTo>
                    <a:pt x="323710" y="1333804"/>
                  </a:lnTo>
                  <a:close/>
                </a:path>
                <a:path w="4991734" h="1350009">
                  <a:moveTo>
                    <a:pt x="355600" y="1333804"/>
                  </a:moveTo>
                  <a:lnTo>
                    <a:pt x="339826" y="1333804"/>
                  </a:lnTo>
                  <a:lnTo>
                    <a:pt x="339826" y="1349540"/>
                  </a:lnTo>
                  <a:lnTo>
                    <a:pt x="355600" y="1349540"/>
                  </a:lnTo>
                  <a:lnTo>
                    <a:pt x="355600" y="1333804"/>
                  </a:lnTo>
                  <a:close/>
                </a:path>
                <a:path w="4991734" h="1350009">
                  <a:moveTo>
                    <a:pt x="387108" y="1333804"/>
                  </a:moveTo>
                  <a:lnTo>
                    <a:pt x="371335" y="1333804"/>
                  </a:lnTo>
                  <a:lnTo>
                    <a:pt x="371335" y="1349540"/>
                  </a:lnTo>
                  <a:lnTo>
                    <a:pt x="387108" y="1349540"/>
                  </a:lnTo>
                  <a:lnTo>
                    <a:pt x="387108" y="1333804"/>
                  </a:lnTo>
                  <a:close/>
                </a:path>
                <a:path w="4991734" h="1350009">
                  <a:moveTo>
                    <a:pt x="418604" y="1333804"/>
                  </a:moveTo>
                  <a:lnTo>
                    <a:pt x="402831" y="1333804"/>
                  </a:lnTo>
                  <a:lnTo>
                    <a:pt x="402831" y="1349540"/>
                  </a:lnTo>
                  <a:lnTo>
                    <a:pt x="418604" y="1349540"/>
                  </a:lnTo>
                  <a:lnTo>
                    <a:pt x="418604" y="1333804"/>
                  </a:lnTo>
                  <a:close/>
                </a:path>
                <a:path w="4991734" h="1350009">
                  <a:moveTo>
                    <a:pt x="449910" y="1333804"/>
                  </a:moveTo>
                  <a:lnTo>
                    <a:pt x="434187" y="1333804"/>
                  </a:lnTo>
                  <a:lnTo>
                    <a:pt x="434187" y="1349540"/>
                  </a:lnTo>
                  <a:lnTo>
                    <a:pt x="449910" y="1349540"/>
                  </a:lnTo>
                  <a:lnTo>
                    <a:pt x="449910" y="1333804"/>
                  </a:lnTo>
                  <a:close/>
                </a:path>
                <a:path w="4991734" h="1350009">
                  <a:moveTo>
                    <a:pt x="480822" y="1333804"/>
                  </a:moveTo>
                  <a:lnTo>
                    <a:pt x="465048" y="1333804"/>
                  </a:lnTo>
                  <a:lnTo>
                    <a:pt x="465048" y="1349540"/>
                  </a:lnTo>
                  <a:lnTo>
                    <a:pt x="480822" y="1349540"/>
                  </a:lnTo>
                  <a:lnTo>
                    <a:pt x="480822" y="1333804"/>
                  </a:lnTo>
                  <a:close/>
                </a:path>
                <a:path w="4991734" h="1350009">
                  <a:moveTo>
                    <a:pt x="512318" y="1333804"/>
                  </a:moveTo>
                  <a:lnTo>
                    <a:pt x="496544" y="1333804"/>
                  </a:lnTo>
                  <a:lnTo>
                    <a:pt x="496544" y="1349540"/>
                  </a:lnTo>
                  <a:lnTo>
                    <a:pt x="512318" y="1349540"/>
                  </a:lnTo>
                  <a:lnTo>
                    <a:pt x="512318" y="1333804"/>
                  </a:lnTo>
                  <a:close/>
                </a:path>
                <a:path w="4991734" h="1350009">
                  <a:moveTo>
                    <a:pt x="543826" y="1333804"/>
                  </a:moveTo>
                  <a:lnTo>
                    <a:pt x="528053" y="1333804"/>
                  </a:lnTo>
                  <a:lnTo>
                    <a:pt x="528053" y="1349540"/>
                  </a:lnTo>
                  <a:lnTo>
                    <a:pt x="543826" y="1349540"/>
                  </a:lnTo>
                  <a:lnTo>
                    <a:pt x="543826" y="1333804"/>
                  </a:lnTo>
                  <a:close/>
                </a:path>
                <a:path w="4991734" h="1350009">
                  <a:moveTo>
                    <a:pt x="575678" y="1333804"/>
                  </a:moveTo>
                  <a:lnTo>
                    <a:pt x="559943" y="1333804"/>
                  </a:lnTo>
                  <a:lnTo>
                    <a:pt x="559943" y="1349540"/>
                  </a:lnTo>
                  <a:lnTo>
                    <a:pt x="575678" y="1349540"/>
                  </a:lnTo>
                  <a:lnTo>
                    <a:pt x="575678" y="1333804"/>
                  </a:lnTo>
                  <a:close/>
                </a:path>
                <a:path w="4991734" h="1350009">
                  <a:moveTo>
                    <a:pt x="607174" y="1333804"/>
                  </a:moveTo>
                  <a:lnTo>
                    <a:pt x="591451" y="1333804"/>
                  </a:lnTo>
                  <a:lnTo>
                    <a:pt x="591451" y="1349540"/>
                  </a:lnTo>
                  <a:lnTo>
                    <a:pt x="607174" y="1349540"/>
                  </a:lnTo>
                  <a:lnTo>
                    <a:pt x="607174" y="1333804"/>
                  </a:lnTo>
                  <a:close/>
                </a:path>
                <a:path w="4991734" h="1350009">
                  <a:moveTo>
                    <a:pt x="638670" y="1333804"/>
                  </a:moveTo>
                  <a:lnTo>
                    <a:pt x="622896" y="1333804"/>
                  </a:lnTo>
                  <a:lnTo>
                    <a:pt x="622896" y="1349540"/>
                  </a:lnTo>
                  <a:lnTo>
                    <a:pt x="638670" y="1349540"/>
                  </a:lnTo>
                  <a:lnTo>
                    <a:pt x="638670" y="1333804"/>
                  </a:lnTo>
                  <a:close/>
                </a:path>
                <a:path w="4991734" h="1350009">
                  <a:moveTo>
                    <a:pt x="673252" y="1333804"/>
                  </a:moveTo>
                  <a:lnTo>
                    <a:pt x="657479" y="1333804"/>
                  </a:lnTo>
                  <a:lnTo>
                    <a:pt x="657479" y="1349540"/>
                  </a:lnTo>
                  <a:lnTo>
                    <a:pt x="673252" y="1349540"/>
                  </a:lnTo>
                  <a:lnTo>
                    <a:pt x="673252" y="1333804"/>
                  </a:lnTo>
                  <a:close/>
                </a:path>
                <a:path w="4991734" h="1350009">
                  <a:moveTo>
                    <a:pt x="705154" y="1333804"/>
                  </a:moveTo>
                  <a:lnTo>
                    <a:pt x="689381" y="1333804"/>
                  </a:lnTo>
                  <a:lnTo>
                    <a:pt x="689381" y="1349540"/>
                  </a:lnTo>
                  <a:lnTo>
                    <a:pt x="705154" y="1349540"/>
                  </a:lnTo>
                  <a:lnTo>
                    <a:pt x="705154" y="1333804"/>
                  </a:lnTo>
                  <a:close/>
                </a:path>
                <a:path w="4991734" h="1350009">
                  <a:moveTo>
                    <a:pt x="736600" y="1333804"/>
                  </a:moveTo>
                  <a:lnTo>
                    <a:pt x="720877" y="1333804"/>
                  </a:lnTo>
                  <a:lnTo>
                    <a:pt x="720877" y="1349540"/>
                  </a:lnTo>
                  <a:lnTo>
                    <a:pt x="736600" y="1349540"/>
                  </a:lnTo>
                  <a:lnTo>
                    <a:pt x="736600" y="1333804"/>
                  </a:lnTo>
                  <a:close/>
                </a:path>
                <a:path w="4991734" h="1350009">
                  <a:moveTo>
                    <a:pt x="768108" y="1333804"/>
                  </a:moveTo>
                  <a:lnTo>
                    <a:pt x="752335" y="1333804"/>
                  </a:lnTo>
                  <a:lnTo>
                    <a:pt x="752335" y="1349540"/>
                  </a:lnTo>
                  <a:lnTo>
                    <a:pt x="768108" y="1349540"/>
                  </a:lnTo>
                  <a:lnTo>
                    <a:pt x="768108" y="1333804"/>
                  </a:lnTo>
                  <a:close/>
                </a:path>
                <a:path w="4991734" h="1350009">
                  <a:moveTo>
                    <a:pt x="799465" y="1333804"/>
                  </a:moveTo>
                  <a:lnTo>
                    <a:pt x="783678" y="1333804"/>
                  </a:lnTo>
                  <a:lnTo>
                    <a:pt x="783678" y="1349540"/>
                  </a:lnTo>
                  <a:lnTo>
                    <a:pt x="799465" y="1349540"/>
                  </a:lnTo>
                  <a:lnTo>
                    <a:pt x="799465" y="1333804"/>
                  </a:lnTo>
                  <a:close/>
                </a:path>
                <a:path w="4991734" h="1350009">
                  <a:moveTo>
                    <a:pt x="831951" y="1333804"/>
                  </a:moveTo>
                  <a:lnTo>
                    <a:pt x="816178" y="1333804"/>
                  </a:lnTo>
                  <a:lnTo>
                    <a:pt x="816178" y="1349540"/>
                  </a:lnTo>
                  <a:lnTo>
                    <a:pt x="831951" y="1349540"/>
                  </a:lnTo>
                  <a:lnTo>
                    <a:pt x="831951" y="1333804"/>
                  </a:lnTo>
                  <a:close/>
                </a:path>
                <a:path w="4991734" h="1350009">
                  <a:moveTo>
                    <a:pt x="863409" y="1333804"/>
                  </a:moveTo>
                  <a:lnTo>
                    <a:pt x="847674" y="1333804"/>
                  </a:lnTo>
                  <a:lnTo>
                    <a:pt x="847674" y="1349540"/>
                  </a:lnTo>
                  <a:lnTo>
                    <a:pt x="863409" y="1349540"/>
                  </a:lnTo>
                  <a:lnTo>
                    <a:pt x="863409" y="1333804"/>
                  </a:lnTo>
                  <a:close/>
                </a:path>
                <a:path w="4991734" h="1350009">
                  <a:moveTo>
                    <a:pt x="894905" y="1333804"/>
                  </a:moveTo>
                  <a:lnTo>
                    <a:pt x="879182" y="1333804"/>
                  </a:lnTo>
                  <a:lnTo>
                    <a:pt x="879182" y="1349540"/>
                  </a:lnTo>
                  <a:lnTo>
                    <a:pt x="894905" y="1349540"/>
                  </a:lnTo>
                  <a:lnTo>
                    <a:pt x="894905" y="1333804"/>
                  </a:lnTo>
                  <a:close/>
                </a:path>
                <a:path w="4991734" h="1350009">
                  <a:moveTo>
                    <a:pt x="926807" y="1333804"/>
                  </a:moveTo>
                  <a:lnTo>
                    <a:pt x="911034" y="1333804"/>
                  </a:lnTo>
                  <a:lnTo>
                    <a:pt x="911034" y="1349540"/>
                  </a:lnTo>
                  <a:lnTo>
                    <a:pt x="926807" y="1349540"/>
                  </a:lnTo>
                  <a:lnTo>
                    <a:pt x="926807" y="1333804"/>
                  </a:lnTo>
                  <a:close/>
                </a:path>
                <a:path w="4991734" h="1350009">
                  <a:moveTo>
                    <a:pt x="958303" y="1333804"/>
                  </a:moveTo>
                  <a:lnTo>
                    <a:pt x="942530" y="1333804"/>
                  </a:lnTo>
                  <a:lnTo>
                    <a:pt x="942530" y="1349540"/>
                  </a:lnTo>
                  <a:lnTo>
                    <a:pt x="958303" y="1349540"/>
                  </a:lnTo>
                  <a:lnTo>
                    <a:pt x="958303" y="1333804"/>
                  </a:lnTo>
                  <a:close/>
                </a:path>
                <a:path w="4991734" h="1350009">
                  <a:moveTo>
                    <a:pt x="989761" y="1333804"/>
                  </a:moveTo>
                  <a:lnTo>
                    <a:pt x="974039" y="1333804"/>
                  </a:lnTo>
                  <a:lnTo>
                    <a:pt x="974039" y="1349540"/>
                  </a:lnTo>
                  <a:lnTo>
                    <a:pt x="989761" y="1349540"/>
                  </a:lnTo>
                  <a:lnTo>
                    <a:pt x="989761" y="1333804"/>
                  </a:lnTo>
                  <a:close/>
                </a:path>
                <a:path w="4991734" h="1350009">
                  <a:moveTo>
                    <a:pt x="1024343" y="1333804"/>
                  </a:moveTo>
                  <a:lnTo>
                    <a:pt x="1008608" y="1333804"/>
                  </a:lnTo>
                  <a:lnTo>
                    <a:pt x="1008608" y="1349540"/>
                  </a:lnTo>
                  <a:lnTo>
                    <a:pt x="1024343" y="1349540"/>
                  </a:lnTo>
                  <a:lnTo>
                    <a:pt x="1024343" y="1333804"/>
                  </a:lnTo>
                  <a:close/>
                </a:path>
                <a:path w="4991734" h="1350009">
                  <a:moveTo>
                    <a:pt x="1056233" y="1333804"/>
                  </a:moveTo>
                  <a:lnTo>
                    <a:pt x="1040511" y="1333804"/>
                  </a:lnTo>
                  <a:lnTo>
                    <a:pt x="1040511" y="1349540"/>
                  </a:lnTo>
                  <a:lnTo>
                    <a:pt x="1056233" y="1349540"/>
                  </a:lnTo>
                  <a:lnTo>
                    <a:pt x="1056233" y="1333804"/>
                  </a:lnTo>
                  <a:close/>
                </a:path>
                <a:path w="4991734" h="1350009">
                  <a:moveTo>
                    <a:pt x="1087742" y="1333804"/>
                  </a:moveTo>
                  <a:lnTo>
                    <a:pt x="1071968" y="1333804"/>
                  </a:lnTo>
                  <a:lnTo>
                    <a:pt x="1071968" y="1349540"/>
                  </a:lnTo>
                  <a:lnTo>
                    <a:pt x="1087742" y="1349540"/>
                  </a:lnTo>
                  <a:lnTo>
                    <a:pt x="1087742" y="1333804"/>
                  </a:lnTo>
                  <a:close/>
                </a:path>
                <a:path w="4991734" h="1350009">
                  <a:moveTo>
                    <a:pt x="1119238" y="1333804"/>
                  </a:moveTo>
                  <a:lnTo>
                    <a:pt x="1103464" y="1333804"/>
                  </a:lnTo>
                  <a:lnTo>
                    <a:pt x="1103464" y="1349540"/>
                  </a:lnTo>
                  <a:lnTo>
                    <a:pt x="1119238" y="1349540"/>
                  </a:lnTo>
                  <a:lnTo>
                    <a:pt x="1119238" y="1333804"/>
                  </a:lnTo>
                  <a:close/>
                </a:path>
                <a:path w="4991734" h="1350009">
                  <a:moveTo>
                    <a:pt x="1150594" y="1333804"/>
                  </a:moveTo>
                  <a:lnTo>
                    <a:pt x="1134821" y="1333804"/>
                  </a:lnTo>
                  <a:lnTo>
                    <a:pt x="1134821" y="1349540"/>
                  </a:lnTo>
                  <a:lnTo>
                    <a:pt x="1150594" y="1349540"/>
                  </a:lnTo>
                  <a:lnTo>
                    <a:pt x="1150594" y="1333804"/>
                  </a:lnTo>
                  <a:close/>
                </a:path>
                <a:path w="4991734" h="1350009">
                  <a:moveTo>
                    <a:pt x="1183233" y="1333804"/>
                  </a:moveTo>
                  <a:lnTo>
                    <a:pt x="1167460" y="1333804"/>
                  </a:lnTo>
                  <a:lnTo>
                    <a:pt x="1167460" y="1349540"/>
                  </a:lnTo>
                  <a:lnTo>
                    <a:pt x="1183233" y="1349540"/>
                  </a:lnTo>
                  <a:lnTo>
                    <a:pt x="1183233" y="1333804"/>
                  </a:lnTo>
                  <a:close/>
                </a:path>
                <a:path w="4991734" h="1350009">
                  <a:moveTo>
                    <a:pt x="1214742" y="1333804"/>
                  </a:moveTo>
                  <a:lnTo>
                    <a:pt x="1198968" y="1333804"/>
                  </a:lnTo>
                  <a:lnTo>
                    <a:pt x="1198968" y="1349540"/>
                  </a:lnTo>
                  <a:lnTo>
                    <a:pt x="1214742" y="1349540"/>
                  </a:lnTo>
                  <a:lnTo>
                    <a:pt x="1214742" y="1333804"/>
                  </a:lnTo>
                  <a:close/>
                </a:path>
                <a:path w="4991734" h="1350009">
                  <a:moveTo>
                    <a:pt x="1415313" y="763092"/>
                  </a:moveTo>
                  <a:lnTo>
                    <a:pt x="1399578" y="763092"/>
                  </a:lnTo>
                  <a:lnTo>
                    <a:pt x="1399578" y="778865"/>
                  </a:lnTo>
                  <a:lnTo>
                    <a:pt x="1415313" y="778865"/>
                  </a:lnTo>
                  <a:lnTo>
                    <a:pt x="1415313" y="763092"/>
                  </a:lnTo>
                  <a:close/>
                </a:path>
                <a:path w="4991734" h="1350009">
                  <a:moveTo>
                    <a:pt x="1415313" y="731596"/>
                  </a:moveTo>
                  <a:lnTo>
                    <a:pt x="1399578" y="731596"/>
                  </a:lnTo>
                  <a:lnTo>
                    <a:pt x="1399578" y="747369"/>
                  </a:lnTo>
                  <a:lnTo>
                    <a:pt x="1415313" y="747369"/>
                  </a:lnTo>
                  <a:lnTo>
                    <a:pt x="1415313" y="731596"/>
                  </a:lnTo>
                  <a:close/>
                </a:path>
                <a:path w="4991734" h="1350009">
                  <a:moveTo>
                    <a:pt x="1415313" y="700735"/>
                  </a:moveTo>
                  <a:lnTo>
                    <a:pt x="1399578" y="700735"/>
                  </a:lnTo>
                  <a:lnTo>
                    <a:pt x="1399578" y="716457"/>
                  </a:lnTo>
                  <a:lnTo>
                    <a:pt x="1415313" y="716457"/>
                  </a:lnTo>
                  <a:lnTo>
                    <a:pt x="1415313" y="700735"/>
                  </a:lnTo>
                  <a:close/>
                </a:path>
                <a:path w="4991734" h="1350009">
                  <a:moveTo>
                    <a:pt x="1415313" y="669226"/>
                  </a:moveTo>
                  <a:lnTo>
                    <a:pt x="1399578" y="669226"/>
                  </a:lnTo>
                  <a:lnTo>
                    <a:pt x="1399578" y="685012"/>
                  </a:lnTo>
                  <a:lnTo>
                    <a:pt x="1415313" y="685012"/>
                  </a:lnTo>
                  <a:lnTo>
                    <a:pt x="1415313" y="669226"/>
                  </a:lnTo>
                  <a:close/>
                </a:path>
                <a:path w="4991734" h="1350009">
                  <a:moveTo>
                    <a:pt x="1415313" y="637730"/>
                  </a:moveTo>
                  <a:lnTo>
                    <a:pt x="1399578" y="637730"/>
                  </a:lnTo>
                  <a:lnTo>
                    <a:pt x="1399578" y="653503"/>
                  </a:lnTo>
                  <a:lnTo>
                    <a:pt x="1415313" y="653503"/>
                  </a:lnTo>
                  <a:lnTo>
                    <a:pt x="1415313" y="637730"/>
                  </a:lnTo>
                  <a:close/>
                </a:path>
                <a:path w="4991734" h="1350009">
                  <a:moveTo>
                    <a:pt x="1415313" y="606272"/>
                  </a:moveTo>
                  <a:lnTo>
                    <a:pt x="1399578" y="606272"/>
                  </a:lnTo>
                  <a:lnTo>
                    <a:pt x="1399578" y="622007"/>
                  </a:lnTo>
                  <a:lnTo>
                    <a:pt x="1415313" y="622007"/>
                  </a:lnTo>
                  <a:lnTo>
                    <a:pt x="1415313" y="606272"/>
                  </a:lnTo>
                  <a:close/>
                </a:path>
                <a:path w="4991734" h="1350009">
                  <a:moveTo>
                    <a:pt x="1415313" y="574776"/>
                  </a:moveTo>
                  <a:lnTo>
                    <a:pt x="1399578" y="574776"/>
                  </a:lnTo>
                  <a:lnTo>
                    <a:pt x="1399578" y="590499"/>
                  </a:lnTo>
                  <a:lnTo>
                    <a:pt x="1415313" y="590499"/>
                  </a:lnTo>
                  <a:lnTo>
                    <a:pt x="1415313" y="574776"/>
                  </a:lnTo>
                  <a:close/>
                </a:path>
                <a:path w="4991734" h="1350009">
                  <a:moveTo>
                    <a:pt x="1415313" y="544410"/>
                  </a:moveTo>
                  <a:lnTo>
                    <a:pt x="1399578" y="544410"/>
                  </a:lnTo>
                  <a:lnTo>
                    <a:pt x="1399578" y="560184"/>
                  </a:lnTo>
                  <a:lnTo>
                    <a:pt x="1415313" y="560184"/>
                  </a:lnTo>
                  <a:lnTo>
                    <a:pt x="1415313" y="544410"/>
                  </a:lnTo>
                  <a:close/>
                </a:path>
                <a:path w="4991734" h="1350009">
                  <a:moveTo>
                    <a:pt x="1415313" y="512914"/>
                  </a:moveTo>
                  <a:lnTo>
                    <a:pt x="1399578" y="512914"/>
                  </a:lnTo>
                  <a:lnTo>
                    <a:pt x="1399578" y="528688"/>
                  </a:lnTo>
                  <a:lnTo>
                    <a:pt x="1415313" y="528688"/>
                  </a:lnTo>
                  <a:lnTo>
                    <a:pt x="1415313" y="512914"/>
                  </a:lnTo>
                  <a:close/>
                </a:path>
                <a:path w="4991734" h="1350009">
                  <a:moveTo>
                    <a:pt x="1415313" y="481457"/>
                  </a:moveTo>
                  <a:lnTo>
                    <a:pt x="1399578" y="481457"/>
                  </a:lnTo>
                  <a:lnTo>
                    <a:pt x="1399578" y="497179"/>
                  </a:lnTo>
                  <a:lnTo>
                    <a:pt x="1415313" y="497179"/>
                  </a:lnTo>
                  <a:lnTo>
                    <a:pt x="1415313" y="481457"/>
                  </a:lnTo>
                  <a:close/>
                </a:path>
                <a:path w="4991734" h="1350009">
                  <a:moveTo>
                    <a:pt x="1415313" y="449961"/>
                  </a:moveTo>
                  <a:lnTo>
                    <a:pt x="1399578" y="449961"/>
                  </a:lnTo>
                  <a:lnTo>
                    <a:pt x="1399578" y="465683"/>
                  </a:lnTo>
                  <a:lnTo>
                    <a:pt x="1415313" y="465683"/>
                  </a:lnTo>
                  <a:lnTo>
                    <a:pt x="1415313" y="449961"/>
                  </a:lnTo>
                  <a:close/>
                </a:path>
                <a:path w="4991734" h="1350009">
                  <a:moveTo>
                    <a:pt x="1415313" y="418452"/>
                  </a:moveTo>
                  <a:lnTo>
                    <a:pt x="1399578" y="418452"/>
                  </a:lnTo>
                  <a:lnTo>
                    <a:pt x="1399578" y="434187"/>
                  </a:lnTo>
                  <a:lnTo>
                    <a:pt x="1415313" y="434187"/>
                  </a:lnTo>
                  <a:lnTo>
                    <a:pt x="1415313" y="418452"/>
                  </a:lnTo>
                  <a:close/>
                </a:path>
                <a:path w="4991734" h="1350009">
                  <a:moveTo>
                    <a:pt x="1415313" y="386956"/>
                  </a:moveTo>
                  <a:lnTo>
                    <a:pt x="1399578" y="386956"/>
                  </a:lnTo>
                  <a:lnTo>
                    <a:pt x="1399578" y="402729"/>
                  </a:lnTo>
                  <a:lnTo>
                    <a:pt x="1415313" y="402729"/>
                  </a:lnTo>
                  <a:lnTo>
                    <a:pt x="1415313" y="386956"/>
                  </a:lnTo>
                  <a:close/>
                </a:path>
                <a:path w="4991734" h="1350009">
                  <a:moveTo>
                    <a:pt x="1415313" y="355447"/>
                  </a:moveTo>
                  <a:lnTo>
                    <a:pt x="1399578" y="355447"/>
                  </a:lnTo>
                  <a:lnTo>
                    <a:pt x="1399578" y="371233"/>
                  </a:lnTo>
                  <a:lnTo>
                    <a:pt x="1415313" y="371233"/>
                  </a:lnTo>
                  <a:lnTo>
                    <a:pt x="1415313" y="355447"/>
                  </a:lnTo>
                  <a:close/>
                </a:path>
                <a:path w="4991734" h="1350009">
                  <a:moveTo>
                    <a:pt x="1415313" y="323951"/>
                  </a:moveTo>
                  <a:lnTo>
                    <a:pt x="1399578" y="323951"/>
                  </a:lnTo>
                  <a:lnTo>
                    <a:pt x="1399578" y="339725"/>
                  </a:lnTo>
                  <a:lnTo>
                    <a:pt x="1415313" y="339725"/>
                  </a:lnTo>
                  <a:lnTo>
                    <a:pt x="1415313" y="323951"/>
                  </a:lnTo>
                  <a:close/>
                </a:path>
                <a:path w="4991734" h="1350009">
                  <a:moveTo>
                    <a:pt x="1415313" y="292493"/>
                  </a:moveTo>
                  <a:lnTo>
                    <a:pt x="1399578" y="292493"/>
                  </a:lnTo>
                  <a:lnTo>
                    <a:pt x="1399578" y="308229"/>
                  </a:lnTo>
                  <a:lnTo>
                    <a:pt x="1415313" y="308229"/>
                  </a:lnTo>
                  <a:lnTo>
                    <a:pt x="1415313" y="292493"/>
                  </a:lnTo>
                  <a:close/>
                </a:path>
                <a:path w="4991734" h="1350009">
                  <a:moveTo>
                    <a:pt x="1415313" y="260997"/>
                  </a:moveTo>
                  <a:lnTo>
                    <a:pt x="1399578" y="260997"/>
                  </a:lnTo>
                  <a:lnTo>
                    <a:pt x="1399578" y="276720"/>
                  </a:lnTo>
                  <a:lnTo>
                    <a:pt x="1415313" y="276720"/>
                  </a:lnTo>
                  <a:lnTo>
                    <a:pt x="1415313" y="260997"/>
                  </a:lnTo>
                  <a:close/>
                </a:path>
                <a:path w="4991734" h="1350009">
                  <a:moveTo>
                    <a:pt x="1415313" y="229489"/>
                  </a:moveTo>
                  <a:lnTo>
                    <a:pt x="1399578" y="229489"/>
                  </a:lnTo>
                  <a:lnTo>
                    <a:pt x="1399578" y="245224"/>
                  </a:lnTo>
                  <a:lnTo>
                    <a:pt x="1415313" y="245224"/>
                  </a:lnTo>
                  <a:lnTo>
                    <a:pt x="1415313" y="229489"/>
                  </a:lnTo>
                  <a:close/>
                </a:path>
                <a:path w="4991734" h="1350009">
                  <a:moveTo>
                    <a:pt x="1415313" y="197993"/>
                  </a:moveTo>
                  <a:lnTo>
                    <a:pt x="1399578" y="197993"/>
                  </a:lnTo>
                  <a:lnTo>
                    <a:pt x="1399578" y="213766"/>
                  </a:lnTo>
                  <a:lnTo>
                    <a:pt x="1415313" y="213766"/>
                  </a:lnTo>
                  <a:lnTo>
                    <a:pt x="1415313" y="197993"/>
                  </a:lnTo>
                  <a:close/>
                </a:path>
                <a:path w="4991734" h="1350009">
                  <a:moveTo>
                    <a:pt x="1436636" y="142875"/>
                  </a:moveTo>
                  <a:lnTo>
                    <a:pt x="1434338" y="131521"/>
                  </a:lnTo>
                  <a:lnTo>
                    <a:pt x="1428089" y="122250"/>
                  </a:lnTo>
                  <a:lnTo>
                    <a:pt x="1418805" y="116001"/>
                  </a:lnTo>
                  <a:lnTo>
                    <a:pt x="1407426" y="113703"/>
                  </a:lnTo>
                  <a:lnTo>
                    <a:pt x="1396060" y="116001"/>
                  </a:lnTo>
                  <a:lnTo>
                    <a:pt x="1386789" y="122250"/>
                  </a:lnTo>
                  <a:lnTo>
                    <a:pt x="1380540" y="131521"/>
                  </a:lnTo>
                  <a:lnTo>
                    <a:pt x="1378254" y="142875"/>
                  </a:lnTo>
                  <a:lnTo>
                    <a:pt x="1380540" y="154279"/>
                  </a:lnTo>
                  <a:lnTo>
                    <a:pt x="1386789" y="163563"/>
                  </a:lnTo>
                  <a:lnTo>
                    <a:pt x="1396060" y="169811"/>
                  </a:lnTo>
                  <a:lnTo>
                    <a:pt x="1399578" y="170522"/>
                  </a:lnTo>
                  <a:lnTo>
                    <a:pt x="1399578" y="182270"/>
                  </a:lnTo>
                  <a:lnTo>
                    <a:pt x="1415313" y="182270"/>
                  </a:lnTo>
                  <a:lnTo>
                    <a:pt x="1415313" y="170522"/>
                  </a:lnTo>
                  <a:lnTo>
                    <a:pt x="1418805" y="169811"/>
                  </a:lnTo>
                  <a:lnTo>
                    <a:pt x="1428089" y="163563"/>
                  </a:lnTo>
                  <a:lnTo>
                    <a:pt x="1434338" y="154266"/>
                  </a:lnTo>
                  <a:lnTo>
                    <a:pt x="1436636" y="142875"/>
                  </a:lnTo>
                  <a:close/>
                </a:path>
                <a:path w="4991734" h="1350009">
                  <a:moveTo>
                    <a:pt x="2467927" y="274637"/>
                  </a:moveTo>
                  <a:lnTo>
                    <a:pt x="2452192" y="274637"/>
                  </a:lnTo>
                  <a:lnTo>
                    <a:pt x="2452192" y="290360"/>
                  </a:lnTo>
                  <a:lnTo>
                    <a:pt x="2467927" y="290360"/>
                  </a:lnTo>
                  <a:lnTo>
                    <a:pt x="2467927" y="274637"/>
                  </a:lnTo>
                  <a:close/>
                </a:path>
                <a:path w="4991734" h="1350009">
                  <a:moveTo>
                    <a:pt x="2467927" y="243141"/>
                  </a:moveTo>
                  <a:lnTo>
                    <a:pt x="2452192" y="243141"/>
                  </a:lnTo>
                  <a:lnTo>
                    <a:pt x="2452192" y="258914"/>
                  </a:lnTo>
                  <a:lnTo>
                    <a:pt x="2467927" y="258914"/>
                  </a:lnTo>
                  <a:lnTo>
                    <a:pt x="2467927" y="243141"/>
                  </a:lnTo>
                  <a:close/>
                </a:path>
                <a:path w="4991734" h="1350009">
                  <a:moveTo>
                    <a:pt x="2467927" y="211632"/>
                  </a:moveTo>
                  <a:lnTo>
                    <a:pt x="2452192" y="211632"/>
                  </a:lnTo>
                  <a:lnTo>
                    <a:pt x="2452192" y="227406"/>
                  </a:lnTo>
                  <a:lnTo>
                    <a:pt x="2467927" y="227406"/>
                  </a:lnTo>
                  <a:lnTo>
                    <a:pt x="2467927" y="211632"/>
                  </a:lnTo>
                  <a:close/>
                </a:path>
                <a:path w="4991734" h="1350009">
                  <a:moveTo>
                    <a:pt x="2467927" y="179882"/>
                  </a:moveTo>
                  <a:lnTo>
                    <a:pt x="2452192" y="179882"/>
                  </a:lnTo>
                  <a:lnTo>
                    <a:pt x="2452192" y="195656"/>
                  </a:lnTo>
                  <a:lnTo>
                    <a:pt x="2467927" y="195656"/>
                  </a:lnTo>
                  <a:lnTo>
                    <a:pt x="2467927" y="179882"/>
                  </a:lnTo>
                  <a:close/>
                </a:path>
                <a:path w="4991734" h="1350009">
                  <a:moveTo>
                    <a:pt x="2467927" y="148386"/>
                  </a:moveTo>
                  <a:lnTo>
                    <a:pt x="2452192" y="148386"/>
                  </a:lnTo>
                  <a:lnTo>
                    <a:pt x="2452192" y="164160"/>
                  </a:lnTo>
                  <a:lnTo>
                    <a:pt x="2467927" y="164160"/>
                  </a:lnTo>
                  <a:lnTo>
                    <a:pt x="2467927" y="148386"/>
                  </a:lnTo>
                  <a:close/>
                </a:path>
                <a:path w="4991734" h="1350009">
                  <a:moveTo>
                    <a:pt x="2467927" y="116878"/>
                  </a:moveTo>
                  <a:lnTo>
                    <a:pt x="2452192" y="116878"/>
                  </a:lnTo>
                  <a:lnTo>
                    <a:pt x="2452192" y="132651"/>
                  </a:lnTo>
                  <a:lnTo>
                    <a:pt x="2467927" y="132651"/>
                  </a:lnTo>
                  <a:lnTo>
                    <a:pt x="2467927" y="116878"/>
                  </a:lnTo>
                  <a:close/>
                </a:path>
                <a:path w="4991734" h="1350009">
                  <a:moveTo>
                    <a:pt x="2467927" y="85432"/>
                  </a:moveTo>
                  <a:lnTo>
                    <a:pt x="2452192" y="85432"/>
                  </a:lnTo>
                  <a:lnTo>
                    <a:pt x="2452192" y="101155"/>
                  </a:lnTo>
                  <a:lnTo>
                    <a:pt x="2467927" y="101155"/>
                  </a:lnTo>
                  <a:lnTo>
                    <a:pt x="2467927" y="85432"/>
                  </a:lnTo>
                  <a:close/>
                </a:path>
                <a:path w="4991734" h="1350009">
                  <a:moveTo>
                    <a:pt x="2489250" y="29222"/>
                  </a:moveTo>
                  <a:lnTo>
                    <a:pt x="2486952" y="17856"/>
                  </a:lnTo>
                  <a:lnTo>
                    <a:pt x="2480703" y="8572"/>
                  </a:lnTo>
                  <a:lnTo>
                    <a:pt x="2471420" y="2298"/>
                  </a:lnTo>
                  <a:lnTo>
                    <a:pt x="2460028" y="0"/>
                  </a:lnTo>
                  <a:lnTo>
                    <a:pt x="2448687" y="2298"/>
                  </a:lnTo>
                  <a:lnTo>
                    <a:pt x="2439416" y="8572"/>
                  </a:lnTo>
                  <a:lnTo>
                    <a:pt x="2433155" y="17856"/>
                  </a:lnTo>
                  <a:lnTo>
                    <a:pt x="2430869" y="29222"/>
                  </a:lnTo>
                  <a:lnTo>
                    <a:pt x="2433155" y="40589"/>
                  </a:lnTo>
                  <a:lnTo>
                    <a:pt x="2439416" y="49885"/>
                  </a:lnTo>
                  <a:lnTo>
                    <a:pt x="2448687" y="56146"/>
                  </a:lnTo>
                  <a:lnTo>
                    <a:pt x="2452192" y="56857"/>
                  </a:lnTo>
                  <a:lnTo>
                    <a:pt x="2452192" y="70053"/>
                  </a:lnTo>
                  <a:lnTo>
                    <a:pt x="2467927" y="70053"/>
                  </a:lnTo>
                  <a:lnTo>
                    <a:pt x="2467927" y="56857"/>
                  </a:lnTo>
                  <a:lnTo>
                    <a:pt x="2471420" y="56146"/>
                  </a:lnTo>
                  <a:lnTo>
                    <a:pt x="2480703" y="49885"/>
                  </a:lnTo>
                  <a:lnTo>
                    <a:pt x="2486952" y="40589"/>
                  </a:lnTo>
                  <a:lnTo>
                    <a:pt x="2489250" y="29222"/>
                  </a:lnTo>
                  <a:close/>
                </a:path>
                <a:path w="4991734" h="1350009">
                  <a:moveTo>
                    <a:pt x="3531184" y="763092"/>
                  </a:moveTo>
                  <a:lnTo>
                    <a:pt x="3515474" y="763092"/>
                  </a:lnTo>
                  <a:lnTo>
                    <a:pt x="3515474" y="778865"/>
                  </a:lnTo>
                  <a:lnTo>
                    <a:pt x="3531184" y="778865"/>
                  </a:lnTo>
                  <a:lnTo>
                    <a:pt x="3531184" y="763092"/>
                  </a:lnTo>
                  <a:close/>
                </a:path>
                <a:path w="4991734" h="1350009">
                  <a:moveTo>
                    <a:pt x="3531184" y="731596"/>
                  </a:moveTo>
                  <a:lnTo>
                    <a:pt x="3515474" y="731596"/>
                  </a:lnTo>
                  <a:lnTo>
                    <a:pt x="3515474" y="747369"/>
                  </a:lnTo>
                  <a:lnTo>
                    <a:pt x="3531184" y="747369"/>
                  </a:lnTo>
                  <a:lnTo>
                    <a:pt x="3531184" y="731596"/>
                  </a:lnTo>
                  <a:close/>
                </a:path>
                <a:path w="4991734" h="1350009">
                  <a:moveTo>
                    <a:pt x="3531184" y="700735"/>
                  </a:moveTo>
                  <a:lnTo>
                    <a:pt x="3515474" y="700735"/>
                  </a:lnTo>
                  <a:lnTo>
                    <a:pt x="3515474" y="716457"/>
                  </a:lnTo>
                  <a:lnTo>
                    <a:pt x="3531184" y="716457"/>
                  </a:lnTo>
                  <a:lnTo>
                    <a:pt x="3531184" y="700735"/>
                  </a:lnTo>
                  <a:close/>
                </a:path>
                <a:path w="4991734" h="1350009">
                  <a:moveTo>
                    <a:pt x="3531184" y="669226"/>
                  </a:moveTo>
                  <a:lnTo>
                    <a:pt x="3515474" y="669226"/>
                  </a:lnTo>
                  <a:lnTo>
                    <a:pt x="3515474" y="685012"/>
                  </a:lnTo>
                  <a:lnTo>
                    <a:pt x="3531184" y="685012"/>
                  </a:lnTo>
                  <a:lnTo>
                    <a:pt x="3531184" y="669226"/>
                  </a:lnTo>
                  <a:close/>
                </a:path>
                <a:path w="4991734" h="1350009">
                  <a:moveTo>
                    <a:pt x="3531184" y="637730"/>
                  </a:moveTo>
                  <a:lnTo>
                    <a:pt x="3515474" y="637730"/>
                  </a:lnTo>
                  <a:lnTo>
                    <a:pt x="3515474" y="653503"/>
                  </a:lnTo>
                  <a:lnTo>
                    <a:pt x="3531184" y="653503"/>
                  </a:lnTo>
                  <a:lnTo>
                    <a:pt x="3531184" y="637730"/>
                  </a:lnTo>
                  <a:close/>
                </a:path>
                <a:path w="4991734" h="1350009">
                  <a:moveTo>
                    <a:pt x="3531184" y="606272"/>
                  </a:moveTo>
                  <a:lnTo>
                    <a:pt x="3515474" y="606272"/>
                  </a:lnTo>
                  <a:lnTo>
                    <a:pt x="3515474" y="622007"/>
                  </a:lnTo>
                  <a:lnTo>
                    <a:pt x="3531184" y="622007"/>
                  </a:lnTo>
                  <a:lnTo>
                    <a:pt x="3531184" y="606272"/>
                  </a:lnTo>
                  <a:close/>
                </a:path>
                <a:path w="4991734" h="1350009">
                  <a:moveTo>
                    <a:pt x="3531184" y="574776"/>
                  </a:moveTo>
                  <a:lnTo>
                    <a:pt x="3515474" y="574776"/>
                  </a:lnTo>
                  <a:lnTo>
                    <a:pt x="3515474" y="590499"/>
                  </a:lnTo>
                  <a:lnTo>
                    <a:pt x="3531184" y="590499"/>
                  </a:lnTo>
                  <a:lnTo>
                    <a:pt x="3531184" y="574776"/>
                  </a:lnTo>
                  <a:close/>
                </a:path>
                <a:path w="4991734" h="1350009">
                  <a:moveTo>
                    <a:pt x="3531184" y="544410"/>
                  </a:moveTo>
                  <a:lnTo>
                    <a:pt x="3515474" y="544410"/>
                  </a:lnTo>
                  <a:lnTo>
                    <a:pt x="3515474" y="560184"/>
                  </a:lnTo>
                  <a:lnTo>
                    <a:pt x="3531184" y="560184"/>
                  </a:lnTo>
                  <a:lnTo>
                    <a:pt x="3531184" y="544410"/>
                  </a:lnTo>
                  <a:close/>
                </a:path>
                <a:path w="4991734" h="1350009">
                  <a:moveTo>
                    <a:pt x="3531184" y="512914"/>
                  </a:moveTo>
                  <a:lnTo>
                    <a:pt x="3515474" y="512914"/>
                  </a:lnTo>
                  <a:lnTo>
                    <a:pt x="3515474" y="528688"/>
                  </a:lnTo>
                  <a:lnTo>
                    <a:pt x="3531184" y="528688"/>
                  </a:lnTo>
                  <a:lnTo>
                    <a:pt x="3531184" y="512914"/>
                  </a:lnTo>
                  <a:close/>
                </a:path>
                <a:path w="4991734" h="1350009">
                  <a:moveTo>
                    <a:pt x="3531184" y="481457"/>
                  </a:moveTo>
                  <a:lnTo>
                    <a:pt x="3515474" y="481457"/>
                  </a:lnTo>
                  <a:lnTo>
                    <a:pt x="3515474" y="497179"/>
                  </a:lnTo>
                  <a:lnTo>
                    <a:pt x="3531184" y="497179"/>
                  </a:lnTo>
                  <a:lnTo>
                    <a:pt x="3531184" y="481457"/>
                  </a:lnTo>
                  <a:close/>
                </a:path>
                <a:path w="4991734" h="1350009">
                  <a:moveTo>
                    <a:pt x="3531184" y="449961"/>
                  </a:moveTo>
                  <a:lnTo>
                    <a:pt x="3515474" y="449961"/>
                  </a:lnTo>
                  <a:lnTo>
                    <a:pt x="3515474" y="465683"/>
                  </a:lnTo>
                  <a:lnTo>
                    <a:pt x="3531184" y="465683"/>
                  </a:lnTo>
                  <a:lnTo>
                    <a:pt x="3531184" y="449961"/>
                  </a:lnTo>
                  <a:close/>
                </a:path>
                <a:path w="4991734" h="1350009">
                  <a:moveTo>
                    <a:pt x="3531184" y="418452"/>
                  </a:moveTo>
                  <a:lnTo>
                    <a:pt x="3515474" y="418452"/>
                  </a:lnTo>
                  <a:lnTo>
                    <a:pt x="3515474" y="434187"/>
                  </a:lnTo>
                  <a:lnTo>
                    <a:pt x="3531184" y="434187"/>
                  </a:lnTo>
                  <a:lnTo>
                    <a:pt x="3531184" y="418452"/>
                  </a:lnTo>
                  <a:close/>
                </a:path>
                <a:path w="4991734" h="1350009">
                  <a:moveTo>
                    <a:pt x="3531184" y="386956"/>
                  </a:moveTo>
                  <a:lnTo>
                    <a:pt x="3515474" y="386956"/>
                  </a:lnTo>
                  <a:lnTo>
                    <a:pt x="3515474" y="402729"/>
                  </a:lnTo>
                  <a:lnTo>
                    <a:pt x="3531184" y="402729"/>
                  </a:lnTo>
                  <a:lnTo>
                    <a:pt x="3531184" y="386956"/>
                  </a:lnTo>
                  <a:close/>
                </a:path>
                <a:path w="4991734" h="1350009">
                  <a:moveTo>
                    <a:pt x="3531184" y="355447"/>
                  </a:moveTo>
                  <a:lnTo>
                    <a:pt x="3515474" y="355447"/>
                  </a:lnTo>
                  <a:lnTo>
                    <a:pt x="3515474" y="371233"/>
                  </a:lnTo>
                  <a:lnTo>
                    <a:pt x="3531184" y="371233"/>
                  </a:lnTo>
                  <a:lnTo>
                    <a:pt x="3531184" y="355447"/>
                  </a:lnTo>
                  <a:close/>
                </a:path>
                <a:path w="4991734" h="1350009">
                  <a:moveTo>
                    <a:pt x="3531184" y="323951"/>
                  </a:moveTo>
                  <a:lnTo>
                    <a:pt x="3515474" y="323951"/>
                  </a:lnTo>
                  <a:lnTo>
                    <a:pt x="3515474" y="341515"/>
                  </a:lnTo>
                  <a:lnTo>
                    <a:pt x="3531184" y="341515"/>
                  </a:lnTo>
                  <a:lnTo>
                    <a:pt x="3531184" y="323951"/>
                  </a:lnTo>
                  <a:close/>
                </a:path>
                <a:path w="4991734" h="1350009">
                  <a:moveTo>
                    <a:pt x="3531184" y="292493"/>
                  </a:moveTo>
                  <a:lnTo>
                    <a:pt x="3515474" y="292493"/>
                  </a:lnTo>
                  <a:lnTo>
                    <a:pt x="3515474" y="310007"/>
                  </a:lnTo>
                  <a:lnTo>
                    <a:pt x="3531184" y="310007"/>
                  </a:lnTo>
                  <a:lnTo>
                    <a:pt x="3531184" y="292493"/>
                  </a:lnTo>
                  <a:close/>
                </a:path>
                <a:path w="4991734" h="1350009">
                  <a:moveTo>
                    <a:pt x="3552533" y="239166"/>
                  </a:moveTo>
                  <a:lnTo>
                    <a:pt x="3550234" y="227812"/>
                  </a:lnTo>
                  <a:lnTo>
                    <a:pt x="3543960" y="218541"/>
                  </a:lnTo>
                  <a:lnTo>
                    <a:pt x="3534676" y="212293"/>
                  </a:lnTo>
                  <a:lnTo>
                    <a:pt x="3523297" y="209994"/>
                  </a:lnTo>
                  <a:lnTo>
                    <a:pt x="3511943" y="212293"/>
                  </a:lnTo>
                  <a:lnTo>
                    <a:pt x="3502672" y="218541"/>
                  </a:lnTo>
                  <a:lnTo>
                    <a:pt x="3496424" y="227812"/>
                  </a:lnTo>
                  <a:lnTo>
                    <a:pt x="3494138" y="239166"/>
                  </a:lnTo>
                  <a:lnTo>
                    <a:pt x="3496424" y="250545"/>
                  </a:lnTo>
                  <a:lnTo>
                    <a:pt x="3502672" y="259829"/>
                  </a:lnTo>
                  <a:lnTo>
                    <a:pt x="3511943" y="266103"/>
                  </a:lnTo>
                  <a:lnTo>
                    <a:pt x="3515474" y="266814"/>
                  </a:lnTo>
                  <a:lnTo>
                    <a:pt x="3515474" y="278511"/>
                  </a:lnTo>
                  <a:lnTo>
                    <a:pt x="3531184" y="278511"/>
                  </a:lnTo>
                  <a:lnTo>
                    <a:pt x="3531184" y="266814"/>
                  </a:lnTo>
                  <a:lnTo>
                    <a:pt x="3534676" y="266103"/>
                  </a:lnTo>
                  <a:lnTo>
                    <a:pt x="3543960" y="259829"/>
                  </a:lnTo>
                  <a:lnTo>
                    <a:pt x="3550234" y="250545"/>
                  </a:lnTo>
                  <a:lnTo>
                    <a:pt x="3552533" y="239166"/>
                  </a:lnTo>
                  <a:close/>
                </a:path>
                <a:path w="4991734" h="1350009">
                  <a:moveTo>
                    <a:pt x="3792639" y="1333804"/>
                  </a:moveTo>
                  <a:lnTo>
                    <a:pt x="3776916" y="1333804"/>
                  </a:lnTo>
                  <a:lnTo>
                    <a:pt x="3776916" y="1349540"/>
                  </a:lnTo>
                  <a:lnTo>
                    <a:pt x="3792639" y="1349540"/>
                  </a:lnTo>
                  <a:lnTo>
                    <a:pt x="3792639" y="1333804"/>
                  </a:lnTo>
                  <a:close/>
                </a:path>
                <a:path w="4991734" h="1350009">
                  <a:moveTo>
                    <a:pt x="3824147" y="1333804"/>
                  </a:moveTo>
                  <a:lnTo>
                    <a:pt x="3808361" y="1333804"/>
                  </a:lnTo>
                  <a:lnTo>
                    <a:pt x="3808361" y="1349540"/>
                  </a:lnTo>
                  <a:lnTo>
                    <a:pt x="3824147" y="1349540"/>
                  </a:lnTo>
                  <a:lnTo>
                    <a:pt x="3824147" y="1333804"/>
                  </a:lnTo>
                  <a:close/>
                </a:path>
                <a:path w="4991734" h="1350009">
                  <a:moveTo>
                    <a:pt x="3856786" y="1333804"/>
                  </a:moveTo>
                  <a:lnTo>
                    <a:pt x="3841064" y="1333804"/>
                  </a:lnTo>
                  <a:lnTo>
                    <a:pt x="3841064" y="1349540"/>
                  </a:lnTo>
                  <a:lnTo>
                    <a:pt x="3856786" y="1349540"/>
                  </a:lnTo>
                  <a:lnTo>
                    <a:pt x="3856786" y="1333804"/>
                  </a:lnTo>
                  <a:close/>
                </a:path>
                <a:path w="4991734" h="1350009">
                  <a:moveTo>
                    <a:pt x="3888143" y="1333804"/>
                  </a:moveTo>
                  <a:lnTo>
                    <a:pt x="3872369" y="1333804"/>
                  </a:lnTo>
                  <a:lnTo>
                    <a:pt x="3872369" y="1349540"/>
                  </a:lnTo>
                  <a:lnTo>
                    <a:pt x="3888143" y="1349540"/>
                  </a:lnTo>
                  <a:lnTo>
                    <a:pt x="3888143" y="1333804"/>
                  </a:lnTo>
                  <a:close/>
                </a:path>
                <a:path w="4991734" h="1350009">
                  <a:moveTo>
                    <a:pt x="3919588" y="1333804"/>
                  </a:moveTo>
                  <a:lnTo>
                    <a:pt x="3903865" y="1333804"/>
                  </a:lnTo>
                  <a:lnTo>
                    <a:pt x="3903865" y="1349540"/>
                  </a:lnTo>
                  <a:lnTo>
                    <a:pt x="3919588" y="1349540"/>
                  </a:lnTo>
                  <a:lnTo>
                    <a:pt x="3919588" y="1333804"/>
                  </a:lnTo>
                  <a:close/>
                </a:path>
                <a:path w="4991734" h="1350009">
                  <a:moveTo>
                    <a:pt x="3951097" y="1333804"/>
                  </a:moveTo>
                  <a:lnTo>
                    <a:pt x="3935361" y="1333804"/>
                  </a:lnTo>
                  <a:lnTo>
                    <a:pt x="3935361" y="1349540"/>
                  </a:lnTo>
                  <a:lnTo>
                    <a:pt x="3951097" y="1349540"/>
                  </a:lnTo>
                  <a:lnTo>
                    <a:pt x="3951097" y="1333804"/>
                  </a:lnTo>
                  <a:close/>
                </a:path>
                <a:path w="4991734" h="1350009">
                  <a:moveTo>
                    <a:pt x="3982986" y="1333804"/>
                  </a:moveTo>
                  <a:lnTo>
                    <a:pt x="3967264" y="1333804"/>
                  </a:lnTo>
                  <a:lnTo>
                    <a:pt x="3967264" y="1349540"/>
                  </a:lnTo>
                  <a:lnTo>
                    <a:pt x="3982986" y="1349540"/>
                  </a:lnTo>
                  <a:lnTo>
                    <a:pt x="3982986" y="1333804"/>
                  </a:lnTo>
                  <a:close/>
                </a:path>
                <a:path w="4991734" h="1350009">
                  <a:moveTo>
                    <a:pt x="4017568" y="1333804"/>
                  </a:moveTo>
                  <a:lnTo>
                    <a:pt x="4001846" y="1333804"/>
                  </a:lnTo>
                  <a:lnTo>
                    <a:pt x="4001846" y="1349540"/>
                  </a:lnTo>
                  <a:lnTo>
                    <a:pt x="4017568" y="1349540"/>
                  </a:lnTo>
                  <a:lnTo>
                    <a:pt x="4017568" y="1333804"/>
                  </a:lnTo>
                  <a:close/>
                </a:path>
                <a:path w="4991734" h="1350009">
                  <a:moveTo>
                    <a:pt x="4049077" y="1333804"/>
                  </a:moveTo>
                  <a:lnTo>
                    <a:pt x="4033291" y="1333804"/>
                  </a:lnTo>
                  <a:lnTo>
                    <a:pt x="4033291" y="1349540"/>
                  </a:lnTo>
                  <a:lnTo>
                    <a:pt x="4049077" y="1349540"/>
                  </a:lnTo>
                  <a:lnTo>
                    <a:pt x="4049077" y="1333804"/>
                  </a:lnTo>
                  <a:close/>
                </a:path>
                <a:path w="4991734" h="1350009">
                  <a:moveTo>
                    <a:pt x="4080573" y="1333804"/>
                  </a:moveTo>
                  <a:lnTo>
                    <a:pt x="4064800" y="1333804"/>
                  </a:lnTo>
                  <a:lnTo>
                    <a:pt x="4064800" y="1349540"/>
                  </a:lnTo>
                  <a:lnTo>
                    <a:pt x="4080573" y="1349540"/>
                  </a:lnTo>
                  <a:lnTo>
                    <a:pt x="4080573" y="1333804"/>
                  </a:lnTo>
                  <a:close/>
                </a:path>
                <a:path w="4991734" h="1350009">
                  <a:moveTo>
                    <a:pt x="4112425" y="1333804"/>
                  </a:moveTo>
                  <a:lnTo>
                    <a:pt x="4096702" y="1333804"/>
                  </a:lnTo>
                  <a:lnTo>
                    <a:pt x="4096702" y="1349540"/>
                  </a:lnTo>
                  <a:lnTo>
                    <a:pt x="4112425" y="1349540"/>
                  </a:lnTo>
                  <a:lnTo>
                    <a:pt x="4112425" y="1333804"/>
                  </a:lnTo>
                  <a:close/>
                </a:path>
                <a:path w="4991734" h="1350009">
                  <a:moveTo>
                    <a:pt x="4143921" y="1333804"/>
                  </a:moveTo>
                  <a:lnTo>
                    <a:pt x="4128198" y="1333804"/>
                  </a:lnTo>
                  <a:lnTo>
                    <a:pt x="4128198" y="1349540"/>
                  </a:lnTo>
                  <a:lnTo>
                    <a:pt x="4143921" y="1349540"/>
                  </a:lnTo>
                  <a:lnTo>
                    <a:pt x="4143921" y="1333804"/>
                  </a:lnTo>
                  <a:close/>
                </a:path>
                <a:path w="4991734" h="1350009">
                  <a:moveTo>
                    <a:pt x="4175429" y="1333804"/>
                  </a:moveTo>
                  <a:lnTo>
                    <a:pt x="4159656" y="1333804"/>
                  </a:lnTo>
                  <a:lnTo>
                    <a:pt x="4159656" y="1349540"/>
                  </a:lnTo>
                  <a:lnTo>
                    <a:pt x="4175429" y="1349540"/>
                  </a:lnTo>
                  <a:lnTo>
                    <a:pt x="4175429" y="1333804"/>
                  </a:lnTo>
                  <a:close/>
                </a:path>
                <a:path w="4991734" h="1350009">
                  <a:moveTo>
                    <a:pt x="4207916" y="1333804"/>
                  </a:moveTo>
                  <a:lnTo>
                    <a:pt x="4192143" y="1333804"/>
                  </a:lnTo>
                  <a:lnTo>
                    <a:pt x="4192143" y="1349540"/>
                  </a:lnTo>
                  <a:lnTo>
                    <a:pt x="4207916" y="1349540"/>
                  </a:lnTo>
                  <a:lnTo>
                    <a:pt x="4207916" y="1333804"/>
                  </a:lnTo>
                  <a:close/>
                </a:path>
                <a:path w="4991734" h="1350009">
                  <a:moveTo>
                    <a:pt x="4239222" y="1333804"/>
                  </a:moveTo>
                  <a:lnTo>
                    <a:pt x="4223499" y="1333804"/>
                  </a:lnTo>
                  <a:lnTo>
                    <a:pt x="4223499" y="1349540"/>
                  </a:lnTo>
                  <a:lnTo>
                    <a:pt x="4239222" y="1349540"/>
                  </a:lnTo>
                  <a:lnTo>
                    <a:pt x="4239222" y="1333804"/>
                  </a:lnTo>
                  <a:close/>
                </a:path>
                <a:path w="4991734" h="1350009">
                  <a:moveTo>
                    <a:pt x="4270730" y="1333804"/>
                  </a:moveTo>
                  <a:lnTo>
                    <a:pt x="4254995" y="1333804"/>
                  </a:lnTo>
                  <a:lnTo>
                    <a:pt x="4254995" y="1349540"/>
                  </a:lnTo>
                  <a:lnTo>
                    <a:pt x="4270730" y="1349540"/>
                  </a:lnTo>
                  <a:lnTo>
                    <a:pt x="4270730" y="1333804"/>
                  </a:lnTo>
                  <a:close/>
                </a:path>
                <a:path w="4991734" h="1350009">
                  <a:moveTo>
                    <a:pt x="4302226" y="1333804"/>
                  </a:moveTo>
                  <a:lnTo>
                    <a:pt x="4286453" y="1333804"/>
                  </a:lnTo>
                  <a:lnTo>
                    <a:pt x="4286453" y="1349540"/>
                  </a:lnTo>
                  <a:lnTo>
                    <a:pt x="4302226" y="1349540"/>
                  </a:lnTo>
                  <a:lnTo>
                    <a:pt x="4302226" y="1333804"/>
                  </a:lnTo>
                  <a:close/>
                </a:path>
                <a:path w="4991734" h="1350009">
                  <a:moveTo>
                    <a:pt x="4334129" y="1333804"/>
                  </a:moveTo>
                  <a:lnTo>
                    <a:pt x="4318355" y="1333804"/>
                  </a:lnTo>
                  <a:lnTo>
                    <a:pt x="4318355" y="1349540"/>
                  </a:lnTo>
                  <a:lnTo>
                    <a:pt x="4334129" y="1349540"/>
                  </a:lnTo>
                  <a:lnTo>
                    <a:pt x="4334129" y="1333804"/>
                  </a:lnTo>
                  <a:close/>
                </a:path>
                <a:path w="4991734" h="1350009">
                  <a:moveTo>
                    <a:pt x="4368660" y="1333804"/>
                  </a:moveTo>
                  <a:lnTo>
                    <a:pt x="4352925" y="1333804"/>
                  </a:lnTo>
                  <a:lnTo>
                    <a:pt x="4352925" y="1349540"/>
                  </a:lnTo>
                  <a:lnTo>
                    <a:pt x="4368660" y="1349540"/>
                  </a:lnTo>
                  <a:lnTo>
                    <a:pt x="4368660" y="1333804"/>
                  </a:lnTo>
                  <a:close/>
                </a:path>
                <a:path w="4991734" h="1350009">
                  <a:moveTo>
                    <a:pt x="4400156" y="1333804"/>
                  </a:moveTo>
                  <a:lnTo>
                    <a:pt x="4384433" y="1333804"/>
                  </a:lnTo>
                  <a:lnTo>
                    <a:pt x="4384433" y="1349540"/>
                  </a:lnTo>
                  <a:lnTo>
                    <a:pt x="4400156" y="1349540"/>
                  </a:lnTo>
                  <a:lnTo>
                    <a:pt x="4400156" y="1333804"/>
                  </a:lnTo>
                  <a:close/>
                </a:path>
                <a:path w="4991734" h="1350009">
                  <a:moveTo>
                    <a:pt x="4431665" y="1333804"/>
                  </a:moveTo>
                  <a:lnTo>
                    <a:pt x="4415929" y="1333804"/>
                  </a:lnTo>
                  <a:lnTo>
                    <a:pt x="4415929" y="1349540"/>
                  </a:lnTo>
                  <a:lnTo>
                    <a:pt x="4431665" y="1349540"/>
                  </a:lnTo>
                  <a:lnTo>
                    <a:pt x="4431665" y="1333804"/>
                  </a:lnTo>
                  <a:close/>
                </a:path>
                <a:path w="4991734" h="1350009">
                  <a:moveTo>
                    <a:pt x="4463554" y="1333804"/>
                  </a:moveTo>
                  <a:lnTo>
                    <a:pt x="4447781" y="1333804"/>
                  </a:lnTo>
                  <a:lnTo>
                    <a:pt x="4447781" y="1349540"/>
                  </a:lnTo>
                  <a:lnTo>
                    <a:pt x="4463554" y="1349540"/>
                  </a:lnTo>
                  <a:lnTo>
                    <a:pt x="4463554" y="1333804"/>
                  </a:lnTo>
                  <a:close/>
                </a:path>
                <a:path w="4991734" h="1350009">
                  <a:moveTo>
                    <a:pt x="4495012" y="1333804"/>
                  </a:moveTo>
                  <a:lnTo>
                    <a:pt x="4479290" y="1333804"/>
                  </a:lnTo>
                  <a:lnTo>
                    <a:pt x="4479290" y="1349540"/>
                  </a:lnTo>
                  <a:lnTo>
                    <a:pt x="4495012" y="1349540"/>
                  </a:lnTo>
                  <a:lnTo>
                    <a:pt x="4495012" y="1333804"/>
                  </a:lnTo>
                  <a:close/>
                </a:path>
                <a:path w="4991734" h="1350009">
                  <a:moveTo>
                    <a:pt x="4526508" y="1333804"/>
                  </a:moveTo>
                  <a:lnTo>
                    <a:pt x="4510786" y="1333804"/>
                  </a:lnTo>
                  <a:lnTo>
                    <a:pt x="4510786" y="1349540"/>
                  </a:lnTo>
                  <a:lnTo>
                    <a:pt x="4526508" y="1349540"/>
                  </a:lnTo>
                  <a:lnTo>
                    <a:pt x="4526508" y="1333804"/>
                  </a:lnTo>
                  <a:close/>
                </a:path>
                <a:path w="4991734" h="1350009">
                  <a:moveTo>
                    <a:pt x="4557420" y="1333804"/>
                  </a:moveTo>
                  <a:lnTo>
                    <a:pt x="4541698" y="1333804"/>
                  </a:lnTo>
                  <a:lnTo>
                    <a:pt x="4541698" y="1349540"/>
                  </a:lnTo>
                  <a:lnTo>
                    <a:pt x="4557420" y="1349540"/>
                  </a:lnTo>
                  <a:lnTo>
                    <a:pt x="4557420" y="1333804"/>
                  </a:lnTo>
                  <a:close/>
                </a:path>
                <a:path w="4991734" h="1350009">
                  <a:moveTo>
                    <a:pt x="4588776" y="1333804"/>
                  </a:moveTo>
                  <a:lnTo>
                    <a:pt x="4573003" y="1333804"/>
                  </a:lnTo>
                  <a:lnTo>
                    <a:pt x="4573003" y="1349540"/>
                  </a:lnTo>
                  <a:lnTo>
                    <a:pt x="4588776" y="1349540"/>
                  </a:lnTo>
                  <a:lnTo>
                    <a:pt x="4588776" y="1333804"/>
                  </a:lnTo>
                  <a:close/>
                </a:path>
                <a:path w="4991734" h="1350009">
                  <a:moveTo>
                    <a:pt x="4620272" y="1333804"/>
                  </a:moveTo>
                  <a:lnTo>
                    <a:pt x="4604499" y="1333804"/>
                  </a:lnTo>
                  <a:lnTo>
                    <a:pt x="4604499" y="1349540"/>
                  </a:lnTo>
                  <a:lnTo>
                    <a:pt x="4620272" y="1349540"/>
                  </a:lnTo>
                  <a:lnTo>
                    <a:pt x="4620272" y="1333804"/>
                  </a:lnTo>
                  <a:close/>
                </a:path>
                <a:path w="4991734" h="1350009">
                  <a:moveTo>
                    <a:pt x="4651781" y="1333804"/>
                  </a:moveTo>
                  <a:lnTo>
                    <a:pt x="4635995" y="1333804"/>
                  </a:lnTo>
                  <a:lnTo>
                    <a:pt x="4635995" y="1349540"/>
                  </a:lnTo>
                  <a:lnTo>
                    <a:pt x="4651781" y="1349540"/>
                  </a:lnTo>
                  <a:lnTo>
                    <a:pt x="4651781" y="1333804"/>
                  </a:lnTo>
                  <a:close/>
                </a:path>
                <a:path w="4991734" h="1350009">
                  <a:moveTo>
                    <a:pt x="4683620" y="1333804"/>
                  </a:moveTo>
                  <a:lnTo>
                    <a:pt x="4667897" y="1333804"/>
                  </a:lnTo>
                  <a:lnTo>
                    <a:pt x="4667897" y="1349540"/>
                  </a:lnTo>
                  <a:lnTo>
                    <a:pt x="4683620" y="1349540"/>
                  </a:lnTo>
                  <a:lnTo>
                    <a:pt x="4683620" y="1333804"/>
                  </a:lnTo>
                  <a:close/>
                </a:path>
                <a:path w="4991734" h="1350009">
                  <a:moveTo>
                    <a:pt x="4718202" y="1333804"/>
                  </a:moveTo>
                  <a:lnTo>
                    <a:pt x="4702480" y="1333804"/>
                  </a:lnTo>
                  <a:lnTo>
                    <a:pt x="4702480" y="1349540"/>
                  </a:lnTo>
                  <a:lnTo>
                    <a:pt x="4718202" y="1349540"/>
                  </a:lnTo>
                  <a:lnTo>
                    <a:pt x="4718202" y="1333804"/>
                  </a:lnTo>
                  <a:close/>
                </a:path>
                <a:path w="4991734" h="1350009">
                  <a:moveTo>
                    <a:pt x="4749711" y="1333804"/>
                  </a:moveTo>
                  <a:lnTo>
                    <a:pt x="4733925" y="1333804"/>
                  </a:lnTo>
                  <a:lnTo>
                    <a:pt x="4733925" y="1349540"/>
                  </a:lnTo>
                  <a:lnTo>
                    <a:pt x="4749711" y="1349540"/>
                  </a:lnTo>
                  <a:lnTo>
                    <a:pt x="4749711" y="1333804"/>
                  </a:lnTo>
                  <a:close/>
                </a:path>
                <a:path w="4991734" h="1350009">
                  <a:moveTo>
                    <a:pt x="4781207" y="1333804"/>
                  </a:moveTo>
                  <a:lnTo>
                    <a:pt x="4765433" y="1333804"/>
                  </a:lnTo>
                  <a:lnTo>
                    <a:pt x="4765433" y="1349540"/>
                  </a:lnTo>
                  <a:lnTo>
                    <a:pt x="4781207" y="1349540"/>
                  </a:lnTo>
                  <a:lnTo>
                    <a:pt x="4781207" y="1333804"/>
                  </a:lnTo>
                  <a:close/>
                </a:path>
                <a:path w="4991734" h="1350009">
                  <a:moveTo>
                    <a:pt x="4813058" y="1333804"/>
                  </a:moveTo>
                  <a:lnTo>
                    <a:pt x="4797336" y="1333804"/>
                  </a:lnTo>
                  <a:lnTo>
                    <a:pt x="4797336" y="1349540"/>
                  </a:lnTo>
                  <a:lnTo>
                    <a:pt x="4813058" y="1349540"/>
                  </a:lnTo>
                  <a:lnTo>
                    <a:pt x="4813058" y="1333804"/>
                  </a:lnTo>
                  <a:close/>
                </a:path>
                <a:path w="4991734" h="1350009">
                  <a:moveTo>
                    <a:pt x="4844554" y="1333804"/>
                  </a:moveTo>
                  <a:lnTo>
                    <a:pt x="4828832" y="1333804"/>
                  </a:lnTo>
                  <a:lnTo>
                    <a:pt x="4828832" y="1349540"/>
                  </a:lnTo>
                  <a:lnTo>
                    <a:pt x="4844554" y="1349540"/>
                  </a:lnTo>
                  <a:lnTo>
                    <a:pt x="4844554" y="1333804"/>
                  </a:lnTo>
                  <a:close/>
                </a:path>
                <a:path w="4991734" h="1350009">
                  <a:moveTo>
                    <a:pt x="4876063" y="1333804"/>
                  </a:moveTo>
                  <a:lnTo>
                    <a:pt x="4860328" y="1333804"/>
                  </a:lnTo>
                  <a:lnTo>
                    <a:pt x="4860328" y="1349540"/>
                  </a:lnTo>
                  <a:lnTo>
                    <a:pt x="4876063" y="1349540"/>
                  </a:lnTo>
                  <a:lnTo>
                    <a:pt x="4876063" y="1333804"/>
                  </a:lnTo>
                  <a:close/>
                </a:path>
                <a:path w="4991734" h="1350009">
                  <a:moveTo>
                    <a:pt x="4907559" y="1333804"/>
                  </a:moveTo>
                  <a:lnTo>
                    <a:pt x="4891786" y="1333804"/>
                  </a:lnTo>
                  <a:lnTo>
                    <a:pt x="4891786" y="1349540"/>
                  </a:lnTo>
                  <a:lnTo>
                    <a:pt x="4907559" y="1349540"/>
                  </a:lnTo>
                  <a:lnTo>
                    <a:pt x="4907559" y="1333804"/>
                  </a:lnTo>
                  <a:close/>
                </a:path>
                <a:path w="4991734" h="1350009">
                  <a:moveTo>
                    <a:pt x="4939068" y="1333804"/>
                  </a:moveTo>
                  <a:lnTo>
                    <a:pt x="4923294" y="1333804"/>
                  </a:lnTo>
                  <a:lnTo>
                    <a:pt x="4923294" y="1349540"/>
                  </a:lnTo>
                  <a:lnTo>
                    <a:pt x="4939068" y="1349540"/>
                  </a:lnTo>
                  <a:lnTo>
                    <a:pt x="4939068" y="1333804"/>
                  </a:lnTo>
                  <a:close/>
                </a:path>
                <a:path w="4991734" h="1350009">
                  <a:moveTo>
                    <a:pt x="4970221" y="1304137"/>
                  </a:moveTo>
                  <a:lnTo>
                    <a:pt x="4954536" y="1304137"/>
                  </a:lnTo>
                  <a:lnTo>
                    <a:pt x="4954536" y="1319872"/>
                  </a:lnTo>
                  <a:lnTo>
                    <a:pt x="4970221" y="1319872"/>
                  </a:lnTo>
                  <a:lnTo>
                    <a:pt x="4970221" y="1304137"/>
                  </a:lnTo>
                  <a:close/>
                </a:path>
                <a:path w="4991734" h="1350009">
                  <a:moveTo>
                    <a:pt x="4970564" y="1333804"/>
                  </a:moveTo>
                  <a:lnTo>
                    <a:pt x="4954790" y="1333804"/>
                  </a:lnTo>
                  <a:lnTo>
                    <a:pt x="4954536" y="1333906"/>
                  </a:lnTo>
                  <a:lnTo>
                    <a:pt x="4954536" y="1349629"/>
                  </a:lnTo>
                  <a:lnTo>
                    <a:pt x="4970221" y="1349629"/>
                  </a:lnTo>
                  <a:lnTo>
                    <a:pt x="4970564" y="1349540"/>
                  </a:lnTo>
                  <a:lnTo>
                    <a:pt x="4970564" y="1333906"/>
                  </a:lnTo>
                  <a:close/>
                </a:path>
                <a:path w="4991734" h="1350009">
                  <a:moveTo>
                    <a:pt x="4991595" y="1249019"/>
                  </a:moveTo>
                  <a:lnTo>
                    <a:pt x="4989296" y="1237653"/>
                  </a:lnTo>
                  <a:lnTo>
                    <a:pt x="4983023" y="1228369"/>
                  </a:lnTo>
                  <a:lnTo>
                    <a:pt x="4973739" y="1222095"/>
                  </a:lnTo>
                  <a:lnTo>
                    <a:pt x="4962385" y="1219796"/>
                  </a:lnTo>
                  <a:lnTo>
                    <a:pt x="4951006" y="1222095"/>
                  </a:lnTo>
                  <a:lnTo>
                    <a:pt x="4941722" y="1228369"/>
                  </a:lnTo>
                  <a:lnTo>
                    <a:pt x="4935448" y="1237653"/>
                  </a:lnTo>
                  <a:lnTo>
                    <a:pt x="4933162" y="1249019"/>
                  </a:lnTo>
                  <a:lnTo>
                    <a:pt x="4935448" y="1260386"/>
                  </a:lnTo>
                  <a:lnTo>
                    <a:pt x="4941722" y="1269657"/>
                  </a:lnTo>
                  <a:lnTo>
                    <a:pt x="4951006" y="1275905"/>
                  </a:lnTo>
                  <a:lnTo>
                    <a:pt x="4954536" y="1276616"/>
                  </a:lnTo>
                  <a:lnTo>
                    <a:pt x="4954536" y="1288351"/>
                  </a:lnTo>
                  <a:lnTo>
                    <a:pt x="4970221" y="1288351"/>
                  </a:lnTo>
                  <a:lnTo>
                    <a:pt x="4970221" y="1276616"/>
                  </a:lnTo>
                  <a:lnTo>
                    <a:pt x="4973739" y="1275905"/>
                  </a:lnTo>
                  <a:lnTo>
                    <a:pt x="4983023" y="1269657"/>
                  </a:lnTo>
                  <a:lnTo>
                    <a:pt x="4989296" y="1260386"/>
                  </a:lnTo>
                  <a:lnTo>
                    <a:pt x="4991595" y="1249019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59">
              <a:extLst>
                <a:ext uri="{FF2B5EF4-FFF2-40B4-BE49-F238E27FC236}">
                  <a16:creationId xmlns:a16="http://schemas.microsoft.com/office/drawing/2014/main" id="{AA01F559-F0CB-4BBA-A459-F77DDBF919D4}"/>
                </a:ext>
              </a:extLst>
            </p:cNvPr>
            <p:cNvSpPr/>
            <p:nvPr/>
          </p:nvSpPr>
          <p:spPr>
            <a:xfrm>
              <a:off x="6395237" y="5986614"/>
              <a:ext cx="614680" cy="15875"/>
            </a:xfrm>
            <a:custGeom>
              <a:avLst/>
              <a:gdLst/>
              <a:ahLst/>
              <a:cxnLst/>
              <a:rect l="l" t="t" r="r" b="b"/>
              <a:pathLst>
                <a:path w="614679" h="15875">
                  <a:moveTo>
                    <a:pt x="15735" y="0"/>
                  </a:moveTo>
                  <a:lnTo>
                    <a:pt x="0" y="0"/>
                  </a:lnTo>
                  <a:lnTo>
                    <a:pt x="0" y="15722"/>
                  </a:lnTo>
                  <a:lnTo>
                    <a:pt x="15735" y="15722"/>
                  </a:lnTo>
                  <a:lnTo>
                    <a:pt x="15735" y="0"/>
                  </a:lnTo>
                  <a:close/>
                </a:path>
                <a:path w="614679" h="15875">
                  <a:moveTo>
                    <a:pt x="47231" y="0"/>
                  </a:moveTo>
                  <a:lnTo>
                    <a:pt x="31457" y="0"/>
                  </a:lnTo>
                  <a:lnTo>
                    <a:pt x="31457" y="15722"/>
                  </a:lnTo>
                  <a:lnTo>
                    <a:pt x="47231" y="15722"/>
                  </a:lnTo>
                  <a:lnTo>
                    <a:pt x="47231" y="0"/>
                  </a:lnTo>
                  <a:close/>
                </a:path>
                <a:path w="614679" h="15875">
                  <a:moveTo>
                    <a:pt x="78740" y="0"/>
                  </a:moveTo>
                  <a:lnTo>
                    <a:pt x="62966" y="0"/>
                  </a:lnTo>
                  <a:lnTo>
                    <a:pt x="62966" y="15722"/>
                  </a:lnTo>
                  <a:lnTo>
                    <a:pt x="78740" y="15722"/>
                  </a:lnTo>
                  <a:lnTo>
                    <a:pt x="78740" y="0"/>
                  </a:lnTo>
                  <a:close/>
                </a:path>
                <a:path w="614679" h="15875">
                  <a:moveTo>
                    <a:pt x="110185" y="0"/>
                  </a:moveTo>
                  <a:lnTo>
                    <a:pt x="94462" y="0"/>
                  </a:lnTo>
                  <a:lnTo>
                    <a:pt x="94462" y="15722"/>
                  </a:lnTo>
                  <a:lnTo>
                    <a:pt x="110185" y="15722"/>
                  </a:lnTo>
                  <a:lnTo>
                    <a:pt x="110185" y="0"/>
                  </a:lnTo>
                  <a:close/>
                </a:path>
                <a:path w="614679" h="15875">
                  <a:moveTo>
                    <a:pt x="141693" y="0"/>
                  </a:moveTo>
                  <a:lnTo>
                    <a:pt x="125958" y="0"/>
                  </a:lnTo>
                  <a:lnTo>
                    <a:pt x="125958" y="15722"/>
                  </a:lnTo>
                  <a:lnTo>
                    <a:pt x="141693" y="15722"/>
                  </a:lnTo>
                  <a:lnTo>
                    <a:pt x="141693" y="0"/>
                  </a:lnTo>
                  <a:close/>
                </a:path>
                <a:path w="614679" h="15875">
                  <a:moveTo>
                    <a:pt x="173177" y="0"/>
                  </a:moveTo>
                  <a:lnTo>
                    <a:pt x="157467" y="0"/>
                  </a:lnTo>
                  <a:lnTo>
                    <a:pt x="157467" y="15722"/>
                  </a:lnTo>
                  <a:lnTo>
                    <a:pt x="173177" y="15722"/>
                  </a:lnTo>
                  <a:lnTo>
                    <a:pt x="173177" y="0"/>
                  </a:lnTo>
                  <a:close/>
                </a:path>
                <a:path w="614679" h="15875">
                  <a:moveTo>
                    <a:pt x="204685" y="0"/>
                  </a:moveTo>
                  <a:lnTo>
                    <a:pt x="188963" y="0"/>
                  </a:lnTo>
                  <a:lnTo>
                    <a:pt x="188963" y="15722"/>
                  </a:lnTo>
                  <a:lnTo>
                    <a:pt x="204685" y="15722"/>
                  </a:lnTo>
                  <a:lnTo>
                    <a:pt x="204685" y="0"/>
                  </a:lnTo>
                  <a:close/>
                </a:path>
                <a:path w="614679" h="15875">
                  <a:moveTo>
                    <a:pt x="236181" y="0"/>
                  </a:moveTo>
                  <a:lnTo>
                    <a:pt x="220421" y="0"/>
                  </a:lnTo>
                  <a:lnTo>
                    <a:pt x="220421" y="15722"/>
                  </a:lnTo>
                  <a:lnTo>
                    <a:pt x="236181" y="15722"/>
                  </a:lnTo>
                  <a:lnTo>
                    <a:pt x="236181" y="0"/>
                  </a:lnTo>
                  <a:close/>
                </a:path>
                <a:path w="614679" h="15875">
                  <a:moveTo>
                    <a:pt x="267703" y="0"/>
                  </a:moveTo>
                  <a:lnTo>
                    <a:pt x="251917" y="0"/>
                  </a:lnTo>
                  <a:lnTo>
                    <a:pt x="251917" y="15722"/>
                  </a:lnTo>
                  <a:lnTo>
                    <a:pt x="267703" y="15722"/>
                  </a:lnTo>
                  <a:lnTo>
                    <a:pt x="267703" y="0"/>
                  </a:lnTo>
                  <a:close/>
                </a:path>
                <a:path w="614679" h="15875">
                  <a:moveTo>
                    <a:pt x="299199" y="0"/>
                  </a:moveTo>
                  <a:lnTo>
                    <a:pt x="283425" y="0"/>
                  </a:lnTo>
                  <a:lnTo>
                    <a:pt x="283425" y="15722"/>
                  </a:lnTo>
                  <a:lnTo>
                    <a:pt x="299199" y="15722"/>
                  </a:lnTo>
                  <a:lnTo>
                    <a:pt x="299199" y="0"/>
                  </a:lnTo>
                  <a:close/>
                </a:path>
                <a:path w="614679" h="15875">
                  <a:moveTo>
                    <a:pt x="330708" y="0"/>
                  </a:moveTo>
                  <a:lnTo>
                    <a:pt x="314921" y="0"/>
                  </a:lnTo>
                  <a:lnTo>
                    <a:pt x="314921" y="15722"/>
                  </a:lnTo>
                  <a:lnTo>
                    <a:pt x="330708" y="15722"/>
                  </a:lnTo>
                  <a:lnTo>
                    <a:pt x="330708" y="0"/>
                  </a:lnTo>
                  <a:close/>
                </a:path>
                <a:path w="614679" h="15875">
                  <a:moveTo>
                    <a:pt x="362153" y="0"/>
                  </a:moveTo>
                  <a:lnTo>
                    <a:pt x="346430" y="0"/>
                  </a:lnTo>
                  <a:lnTo>
                    <a:pt x="346430" y="15722"/>
                  </a:lnTo>
                  <a:lnTo>
                    <a:pt x="362153" y="15722"/>
                  </a:lnTo>
                  <a:lnTo>
                    <a:pt x="362153" y="0"/>
                  </a:lnTo>
                  <a:close/>
                </a:path>
                <a:path w="614679" h="15875">
                  <a:moveTo>
                    <a:pt x="393661" y="0"/>
                  </a:moveTo>
                  <a:lnTo>
                    <a:pt x="377926" y="0"/>
                  </a:lnTo>
                  <a:lnTo>
                    <a:pt x="377926" y="15722"/>
                  </a:lnTo>
                  <a:lnTo>
                    <a:pt x="393661" y="15722"/>
                  </a:lnTo>
                  <a:lnTo>
                    <a:pt x="393661" y="0"/>
                  </a:lnTo>
                  <a:close/>
                </a:path>
                <a:path w="614679" h="15875">
                  <a:moveTo>
                    <a:pt x="426148" y="0"/>
                  </a:moveTo>
                  <a:lnTo>
                    <a:pt x="410425" y="0"/>
                  </a:lnTo>
                  <a:lnTo>
                    <a:pt x="410425" y="15722"/>
                  </a:lnTo>
                  <a:lnTo>
                    <a:pt x="426148" y="15722"/>
                  </a:lnTo>
                  <a:lnTo>
                    <a:pt x="426148" y="0"/>
                  </a:lnTo>
                  <a:close/>
                </a:path>
                <a:path w="614679" h="15875">
                  <a:moveTo>
                    <a:pt x="457657" y="0"/>
                  </a:moveTo>
                  <a:lnTo>
                    <a:pt x="441921" y="0"/>
                  </a:lnTo>
                  <a:lnTo>
                    <a:pt x="441921" y="15722"/>
                  </a:lnTo>
                  <a:lnTo>
                    <a:pt x="457657" y="15722"/>
                  </a:lnTo>
                  <a:lnTo>
                    <a:pt x="457657" y="0"/>
                  </a:lnTo>
                  <a:close/>
                </a:path>
                <a:path w="614679" h="15875">
                  <a:moveTo>
                    <a:pt x="489153" y="0"/>
                  </a:moveTo>
                  <a:lnTo>
                    <a:pt x="473379" y="0"/>
                  </a:lnTo>
                  <a:lnTo>
                    <a:pt x="473379" y="15722"/>
                  </a:lnTo>
                  <a:lnTo>
                    <a:pt x="489153" y="15722"/>
                  </a:lnTo>
                  <a:lnTo>
                    <a:pt x="489153" y="0"/>
                  </a:lnTo>
                  <a:close/>
                </a:path>
                <a:path w="614679" h="15875">
                  <a:moveTo>
                    <a:pt x="520661" y="0"/>
                  </a:moveTo>
                  <a:lnTo>
                    <a:pt x="504875" y="0"/>
                  </a:lnTo>
                  <a:lnTo>
                    <a:pt x="504875" y="15722"/>
                  </a:lnTo>
                  <a:lnTo>
                    <a:pt x="520661" y="15722"/>
                  </a:lnTo>
                  <a:lnTo>
                    <a:pt x="520661" y="0"/>
                  </a:lnTo>
                  <a:close/>
                </a:path>
                <a:path w="614679" h="15875">
                  <a:moveTo>
                    <a:pt x="551319" y="0"/>
                  </a:moveTo>
                  <a:lnTo>
                    <a:pt x="535584" y="0"/>
                  </a:lnTo>
                  <a:lnTo>
                    <a:pt x="535584" y="15722"/>
                  </a:lnTo>
                  <a:lnTo>
                    <a:pt x="551319" y="15722"/>
                  </a:lnTo>
                  <a:lnTo>
                    <a:pt x="551319" y="0"/>
                  </a:lnTo>
                  <a:close/>
                </a:path>
                <a:path w="614679" h="15875">
                  <a:moveTo>
                    <a:pt x="583857" y="0"/>
                  </a:moveTo>
                  <a:lnTo>
                    <a:pt x="568134" y="0"/>
                  </a:lnTo>
                  <a:lnTo>
                    <a:pt x="568134" y="15722"/>
                  </a:lnTo>
                  <a:lnTo>
                    <a:pt x="583857" y="15722"/>
                  </a:lnTo>
                  <a:lnTo>
                    <a:pt x="583857" y="0"/>
                  </a:lnTo>
                  <a:close/>
                </a:path>
                <a:path w="614679" h="15875">
                  <a:moveTo>
                    <a:pt x="614514" y="0"/>
                  </a:moveTo>
                  <a:lnTo>
                    <a:pt x="598792" y="0"/>
                  </a:lnTo>
                  <a:lnTo>
                    <a:pt x="598792" y="15722"/>
                  </a:lnTo>
                  <a:lnTo>
                    <a:pt x="614514" y="15722"/>
                  </a:lnTo>
                  <a:lnTo>
                    <a:pt x="6145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60">
              <a:extLst>
                <a:ext uri="{FF2B5EF4-FFF2-40B4-BE49-F238E27FC236}">
                  <a16:creationId xmlns:a16="http://schemas.microsoft.com/office/drawing/2014/main" id="{E0767711-C108-4554-AEC4-732AA333C579}"/>
                </a:ext>
              </a:extLst>
            </p:cNvPr>
            <p:cNvSpPr/>
            <p:nvPr/>
          </p:nvSpPr>
          <p:spPr>
            <a:xfrm>
              <a:off x="5947473" y="5994476"/>
              <a:ext cx="427990" cy="0"/>
            </a:xfrm>
            <a:custGeom>
              <a:avLst/>
              <a:gdLst/>
              <a:ahLst/>
              <a:cxnLst/>
              <a:rect l="l" t="t" r="r" b="b"/>
              <a:pathLst>
                <a:path w="427989">
                  <a:moveTo>
                    <a:pt x="0" y="0"/>
                  </a:moveTo>
                  <a:lnTo>
                    <a:pt x="427875" y="0"/>
                  </a:lnTo>
                </a:path>
              </a:pathLst>
            </a:custGeom>
            <a:ln w="15722">
              <a:solidFill>
                <a:srgbClr val="FFFFFF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61">
              <a:extLst>
                <a:ext uri="{FF2B5EF4-FFF2-40B4-BE49-F238E27FC236}">
                  <a16:creationId xmlns:a16="http://schemas.microsoft.com/office/drawing/2014/main" id="{AB16FC67-DACA-487D-AAFC-BEF95EA7D378}"/>
                </a:ext>
              </a:extLst>
            </p:cNvPr>
            <p:cNvSpPr/>
            <p:nvPr/>
          </p:nvSpPr>
          <p:spPr>
            <a:xfrm>
              <a:off x="7328001" y="5965278"/>
              <a:ext cx="281940" cy="58419"/>
            </a:xfrm>
            <a:custGeom>
              <a:avLst/>
              <a:gdLst/>
              <a:ahLst/>
              <a:cxnLst/>
              <a:rect l="l" t="t" r="r" b="b"/>
              <a:pathLst>
                <a:path w="281940" h="58420">
                  <a:moveTo>
                    <a:pt x="15722" y="21336"/>
                  </a:moveTo>
                  <a:lnTo>
                    <a:pt x="0" y="21336"/>
                  </a:lnTo>
                  <a:lnTo>
                    <a:pt x="0" y="37058"/>
                  </a:lnTo>
                  <a:lnTo>
                    <a:pt x="15722" y="37058"/>
                  </a:lnTo>
                  <a:lnTo>
                    <a:pt x="15722" y="21336"/>
                  </a:lnTo>
                  <a:close/>
                </a:path>
                <a:path w="281940" h="58420">
                  <a:moveTo>
                    <a:pt x="46532" y="21336"/>
                  </a:moveTo>
                  <a:lnTo>
                    <a:pt x="30810" y="21336"/>
                  </a:lnTo>
                  <a:lnTo>
                    <a:pt x="30810" y="37058"/>
                  </a:lnTo>
                  <a:lnTo>
                    <a:pt x="46532" y="37058"/>
                  </a:lnTo>
                  <a:lnTo>
                    <a:pt x="46532" y="21336"/>
                  </a:lnTo>
                  <a:close/>
                </a:path>
                <a:path w="281940" h="58420">
                  <a:moveTo>
                    <a:pt x="79121" y="21336"/>
                  </a:moveTo>
                  <a:lnTo>
                    <a:pt x="63347" y="21336"/>
                  </a:lnTo>
                  <a:lnTo>
                    <a:pt x="63347" y="37058"/>
                  </a:lnTo>
                  <a:lnTo>
                    <a:pt x="79121" y="37058"/>
                  </a:lnTo>
                  <a:lnTo>
                    <a:pt x="79121" y="21336"/>
                  </a:lnTo>
                  <a:close/>
                </a:path>
                <a:path w="281940" h="58420">
                  <a:moveTo>
                    <a:pt x="109766" y="21336"/>
                  </a:moveTo>
                  <a:lnTo>
                    <a:pt x="94005" y="21336"/>
                  </a:lnTo>
                  <a:lnTo>
                    <a:pt x="94005" y="37058"/>
                  </a:lnTo>
                  <a:lnTo>
                    <a:pt x="109766" y="37058"/>
                  </a:lnTo>
                  <a:lnTo>
                    <a:pt x="109766" y="21336"/>
                  </a:lnTo>
                  <a:close/>
                </a:path>
                <a:path w="281940" h="58420">
                  <a:moveTo>
                    <a:pt x="142570" y="21336"/>
                  </a:moveTo>
                  <a:lnTo>
                    <a:pt x="126847" y="21336"/>
                  </a:lnTo>
                  <a:lnTo>
                    <a:pt x="126847" y="37058"/>
                  </a:lnTo>
                  <a:lnTo>
                    <a:pt x="142570" y="37058"/>
                  </a:lnTo>
                  <a:lnTo>
                    <a:pt x="142570" y="21336"/>
                  </a:lnTo>
                  <a:close/>
                </a:path>
                <a:path w="281940" h="58420">
                  <a:moveTo>
                    <a:pt x="175120" y="21336"/>
                  </a:moveTo>
                  <a:lnTo>
                    <a:pt x="159397" y="21336"/>
                  </a:lnTo>
                  <a:lnTo>
                    <a:pt x="159397" y="37058"/>
                  </a:lnTo>
                  <a:lnTo>
                    <a:pt x="175120" y="37058"/>
                  </a:lnTo>
                  <a:lnTo>
                    <a:pt x="175120" y="21336"/>
                  </a:lnTo>
                  <a:close/>
                </a:path>
                <a:path w="281940" h="58420">
                  <a:moveTo>
                    <a:pt x="205816" y="21336"/>
                  </a:moveTo>
                  <a:lnTo>
                    <a:pt x="190055" y="21336"/>
                  </a:lnTo>
                  <a:lnTo>
                    <a:pt x="190055" y="37058"/>
                  </a:lnTo>
                  <a:lnTo>
                    <a:pt x="205816" y="37058"/>
                  </a:lnTo>
                  <a:lnTo>
                    <a:pt x="205816" y="21336"/>
                  </a:lnTo>
                  <a:close/>
                </a:path>
                <a:path w="281940" h="58420">
                  <a:moveTo>
                    <a:pt x="281724" y="29222"/>
                  </a:moveTo>
                  <a:lnTo>
                    <a:pt x="279425" y="17856"/>
                  </a:lnTo>
                  <a:lnTo>
                    <a:pt x="273177" y="8572"/>
                  </a:lnTo>
                  <a:lnTo>
                    <a:pt x="263918" y="2298"/>
                  </a:lnTo>
                  <a:lnTo>
                    <a:pt x="252564" y="0"/>
                  </a:lnTo>
                  <a:lnTo>
                    <a:pt x="241185" y="2298"/>
                  </a:lnTo>
                  <a:lnTo>
                    <a:pt x="231902" y="8572"/>
                  </a:lnTo>
                  <a:lnTo>
                    <a:pt x="225628" y="17856"/>
                  </a:lnTo>
                  <a:lnTo>
                    <a:pt x="223342" y="29222"/>
                  </a:lnTo>
                  <a:lnTo>
                    <a:pt x="225628" y="40589"/>
                  </a:lnTo>
                  <a:lnTo>
                    <a:pt x="231902" y="49860"/>
                  </a:lnTo>
                  <a:lnTo>
                    <a:pt x="241185" y="56108"/>
                  </a:lnTo>
                  <a:lnTo>
                    <a:pt x="252564" y="58394"/>
                  </a:lnTo>
                  <a:lnTo>
                    <a:pt x="263918" y="56108"/>
                  </a:lnTo>
                  <a:lnTo>
                    <a:pt x="273177" y="49860"/>
                  </a:lnTo>
                  <a:lnTo>
                    <a:pt x="279425" y="40589"/>
                  </a:lnTo>
                  <a:lnTo>
                    <a:pt x="281724" y="29222"/>
                  </a:lnTo>
                  <a:close/>
                </a:path>
              </a:pathLst>
            </a:custGeom>
            <a:solidFill>
              <a:srgbClr val="AAE3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62">
              <a:extLst>
                <a:ext uri="{FF2B5EF4-FFF2-40B4-BE49-F238E27FC236}">
                  <a16:creationId xmlns:a16="http://schemas.microsoft.com/office/drawing/2014/main" id="{4E790335-6787-4B2B-97D7-42EF27252A2E}"/>
                </a:ext>
              </a:extLst>
            </p:cNvPr>
            <p:cNvSpPr/>
            <p:nvPr/>
          </p:nvSpPr>
          <p:spPr>
            <a:xfrm>
              <a:off x="2694241" y="5920879"/>
              <a:ext cx="713740" cy="446405"/>
            </a:xfrm>
            <a:custGeom>
              <a:avLst/>
              <a:gdLst/>
              <a:ahLst/>
              <a:cxnLst/>
              <a:rect l="l" t="t" r="r" b="b"/>
              <a:pathLst>
                <a:path w="713739" h="446404">
                  <a:moveTo>
                    <a:pt x="713625" y="445795"/>
                  </a:moveTo>
                  <a:lnTo>
                    <a:pt x="0" y="445795"/>
                  </a:lnTo>
                  <a:lnTo>
                    <a:pt x="0" y="0"/>
                  </a:lnTo>
                  <a:lnTo>
                    <a:pt x="713625" y="0"/>
                  </a:lnTo>
                  <a:lnTo>
                    <a:pt x="713625" y="4457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63">
              <a:extLst>
                <a:ext uri="{FF2B5EF4-FFF2-40B4-BE49-F238E27FC236}">
                  <a16:creationId xmlns:a16="http://schemas.microsoft.com/office/drawing/2014/main" id="{22A7A522-8A0F-4878-94EC-7FA3158FD525}"/>
                </a:ext>
              </a:extLst>
            </p:cNvPr>
            <p:cNvSpPr/>
            <p:nvPr/>
          </p:nvSpPr>
          <p:spPr>
            <a:xfrm>
              <a:off x="2686342" y="5877559"/>
              <a:ext cx="729615" cy="497205"/>
            </a:xfrm>
            <a:custGeom>
              <a:avLst/>
              <a:gdLst/>
              <a:ahLst/>
              <a:cxnLst/>
              <a:rect l="l" t="t" r="r" b="b"/>
              <a:pathLst>
                <a:path w="729614" h="497204">
                  <a:moveTo>
                    <a:pt x="729411" y="51155"/>
                  </a:moveTo>
                  <a:lnTo>
                    <a:pt x="713689" y="51155"/>
                  </a:lnTo>
                  <a:lnTo>
                    <a:pt x="713689" y="481266"/>
                  </a:lnTo>
                  <a:lnTo>
                    <a:pt x="729411" y="481266"/>
                  </a:lnTo>
                  <a:lnTo>
                    <a:pt x="729411" y="51155"/>
                  </a:lnTo>
                  <a:close/>
                </a:path>
                <a:path w="729614" h="497204">
                  <a:moveTo>
                    <a:pt x="729411" y="15633"/>
                  </a:moveTo>
                  <a:lnTo>
                    <a:pt x="713689" y="15633"/>
                  </a:lnTo>
                  <a:lnTo>
                    <a:pt x="713689" y="35483"/>
                  </a:lnTo>
                  <a:lnTo>
                    <a:pt x="729411" y="35483"/>
                  </a:lnTo>
                  <a:lnTo>
                    <a:pt x="729411" y="15633"/>
                  </a:lnTo>
                  <a:close/>
                </a:path>
                <a:path w="729614" h="497204">
                  <a:moveTo>
                    <a:pt x="729411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35560"/>
                  </a:lnTo>
                  <a:lnTo>
                    <a:pt x="0" y="50800"/>
                  </a:lnTo>
                  <a:lnTo>
                    <a:pt x="0" y="481342"/>
                  </a:lnTo>
                  <a:lnTo>
                    <a:pt x="0" y="489115"/>
                  </a:lnTo>
                  <a:lnTo>
                    <a:pt x="0" y="496582"/>
                  </a:lnTo>
                  <a:lnTo>
                    <a:pt x="729411" y="496582"/>
                  </a:lnTo>
                  <a:lnTo>
                    <a:pt x="729411" y="489115"/>
                  </a:lnTo>
                  <a:lnTo>
                    <a:pt x="729411" y="481342"/>
                  </a:lnTo>
                  <a:lnTo>
                    <a:pt x="15735" y="481342"/>
                  </a:lnTo>
                  <a:lnTo>
                    <a:pt x="15735" y="50800"/>
                  </a:lnTo>
                  <a:lnTo>
                    <a:pt x="729411" y="50800"/>
                  </a:lnTo>
                  <a:lnTo>
                    <a:pt x="729411" y="35560"/>
                  </a:lnTo>
                  <a:lnTo>
                    <a:pt x="15735" y="35560"/>
                  </a:lnTo>
                  <a:lnTo>
                    <a:pt x="15735" y="15240"/>
                  </a:lnTo>
                  <a:lnTo>
                    <a:pt x="729411" y="15240"/>
                  </a:lnTo>
                  <a:lnTo>
                    <a:pt x="729411" y="0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64">
              <a:extLst>
                <a:ext uri="{FF2B5EF4-FFF2-40B4-BE49-F238E27FC236}">
                  <a16:creationId xmlns:a16="http://schemas.microsoft.com/office/drawing/2014/main" id="{21F5C5BE-A633-4029-A07C-D09E581FF304}"/>
                </a:ext>
              </a:extLst>
            </p:cNvPr>
            <p:cNvSpPr/>
            <p:nvPr/>
          </p:nvSpPr>
          <p:spPr>
            <a:xfrm>
              <a:off x="2694241" y="6366662"/>
              <a:ext cx="713740" cy="35560"/>
            </a:xfrm>
            <a:custGeom>
              <a:avLst/>
              <a:gdLst/>
              <a:ahLst/>
              <a:cxnLst/>
              <a:rect l="l" t="t" r="r" b="b"/>
              <a:pathLst>
                <a:path w="713739" h="35560">
                  <a:moveTo>
                    <a:pt x="713625" y="35521"/>
                  </a:moveTo>
                  <a:lnTo>
                    <a:pt x="0" y="35521"/>
                  </a:lnTo>
                  <a:lnTo>
                    <a:pt x="0" y="0"/>
                  </a:lnTo>
                  <a:lnTo>
                    <a:pt x="713625" y="0"/>
                  </a:lnTo>
                  <a:lnTo>
                    <a:pt x="713625" y="355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65">
              <a:extLst>
                <a:ext uri="{FF2B5EF4-FFF2-40B4-BE49-F238E27FC236}">
                  <a16:creationId xmlns:a16="http://schemas.microsoft.com/office/drawing/2014/main" id="{9BA2DC62-4116-491F-A3F8-8713C0375138}"/>
                </a:ext>
              </a:extLst>
            </p:cNvPr>
            <p:cNvSpPr/>
            <p:nvPr/>
          </p:nvSpPr>
          <p:spPr>
            <a:xfrm>
              <a:off x="2686342" y="6358902"/>
              <a:ext cx="729615" cy="50800"/>
            </a:xfrm>
            <a:custGeom>
              <a:avLst/>
              <a:gdLst/>
              <a:ahLst/>
              <a:cxnLst/>
              <a:rect l="l" t="t" r="r" b="b"/>
              <a:pathLst>
                <a:path w="729614" h="50800">
                  <a:moveTo>
                    <a:pt x="729411" y="15608"/>
                  </a:moveTo>
                  <a:lnTo>
                    <a:pt x="713689" y="15608"/>
                  </a:lnTo>
                  <a:lnTo>
                    <a:pt x="713689" y="35394"/>
                  </a:lnTo>
                  <a:lnTo>
                    <a:pt x="729411" y="35394"/>
                  </a:lnTo>
                  <a:lnTo>
                    <a:pt x="729411" y="15608"/>
                  </a:lnTo>
                  <a:close/>
                </a:path>
                <a:path w="729614" h="50800">
                  <a:moveTo>
                    <a:pt x="729411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35547"/>
                  </a:lnTo>
                  <a:lnTo>
                    <a:pt x="0" y="50800"/>
                  </a:lnTo>
                  <a:lnTo>
                    <a:pt x="729411" y="50800"/>
                  </a:lnTo>
                  <a:lnTo>
                    <a:pt x="729411" y="35547"/>
                  </a:lnTo>
                  <a:lnTo>
                    <a:pt x="15735" y="35547"/>
                  </a:lnTo>
                  <a:lnTo>
                    <a:pt x="15735" y="15240"/>
                  </a:lnTo>
                  <a:lnTo>
                    <a:pt x="729411" y="15240"/>
                  </a:lnTo>
                  <a:lnTo>
                    <a:pt x="729411" y="0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66">
              <a:extLst>
                <a:ext uri="{FF2B5EF4-FFF2-40B4-BE49-F238E27FC236}">
                  <a16:creationId xmlns:a16="http://schemas.microsoft.com/office/drawing/2014/main" id="{B81DBDFD-172F-49D0-9FBE-9B7E76ABF44D}"/>
                </a:ext>
              </a:extLst>
            </p:cNvPr>
            <p:cNvSpPr/>
            <p:nvPr/>
          </p:nvSpPr>
          <p:spPr>
            <a:xfrm>
              <a:off x="2761259" y="5965202"/>
              <a:ext cx="568325" cy="365760"/>
            </a:xfrm>
            <a:custGeom>
              <a:avLst/>
              <a:gdLst/>
              <a:ahLst/>
              <a:cxnLst/>
              <a:rect l="l" t="t" r="r" b="b"/>
              <a:pathLst>
                <a:path w="568325" h="365760">
                  <a:moveTo>
                    <a:pt x="568121" y="0"/>
                  </a:moveTo>
                  <a:lnTo>
                    <a:pt x="496036" y="0"/>
                  </a:lnTo>
                  <a:lnTo>
                    <a:pt x="496036" y="15240"/>
                  </a:lnTo>
                  <a:lnTo>
                    <a:pt x="496036" y="350507"/>
                  </a:lnTo>
                  <a:lnTo>
                    <a:pt x="456653" y="350507"/>
                  </a:lnTo>
                  <a:lnTo>
                    <a:pt x="456653" y="15240"/>
                  </a:lnTo>
                  <a:lnTo>
                    <a:pt x="496036" y="15240"/>
                  </a:lnTo>
                  <a:lnTo>
                    <a:pt x="496036" y="0"/>
                  </a:lnTo>
                  <a:lnTo>
                    <a:pt x="440931" y="0"/>
                  </a:lnTo>
                  <a:lnTo>
                    <a:pt x="440931" y="15240"/>
                  </a:lnTo>
                  <a:lnTo>
                    <a:pt x="440931" y="350507"/>
                  </a:lnTo>
                  <a:lnTo>
                    <a:pt x="401535" y="350507"/>
                  </a:lnTo>
                  <a:lnTo>
                    <a:pt x="401535" y="15240"/>
                  </a:lnTo>
                  <a:lnTo>
                    <a:pt x="440931" y="15240"/>
                  </a:lnTo>
                  <a:lnTo>
                    <a:pt x="440931" y="0"/>
                  </a:lnTo>
                  <a:lnTo>
                    <a:pt x="385813" y="0"/>
                  </a:lnTo>
                  <a:lnTo>
                    <a:pt x="385813" y="15240"/>
                  </a:lnTo>
                  <a:lnTo>
                    <a:pt x="385813" y="350507"/>
                  </a:lnTo>
                  <a:lnTo>
                    <a:pt x="346417" y="350507"/>
                  </a:lnTo>
                  <a:lnTo>
                    <a:pt x="346417" y="15240"/>
                  </a:lnTo>
                  <a:lnTo>
                    <a:pt x="385813" y="15240"/>
                  </a:lnTo>
                  <a:lnTo>
                    <a:pt x="385813" y="0"/>
                  </a:lnTo>
                  <a:lnTo>
                    <a:pt x="330695" y="0"/>
                  </a:lnTo>
                  <a:lnTo>
                    <a:pt x="330695" y="15240"/>
                  </a:lnTo>
                  <a:lnTo>
                    <a:pt x="330695" y="350507"/>
                  </a:lnTo>
                  <a:lnTo>
                    <a:pt x="291299" y="350507"/>
                  </a:lnTo>
                  <a:lnTo>
                    <a:pt x="291299" y="15240"/>
                  </a:lnTo>
                  <a:lnTo>
                    <a:pt x="330695" y="15240"/>
                  </a:lnTo>
                  <a:lnTo>
                    <a:pt x="330695" y="0"/>
                  </a:lnTo>
                  <a:lnTo>
                    <a:pt x="275577" y="0"/>
                  </a:lnTo>
                  <a:lnTo>
                    <a:pt x="275577" y="15240"/>
                  </a:lnTo>
                  <a:lnTo>
                    <a:pt x="275577" y="350507"/>
                  </a:lnTo>
                  <a:lnTo>
                    <a:pt x="236131" y="350507"/>
                  </a:lnTo>
                  <a:lnTo>
                    <a:pt x="236131" y="15240"/>
                  </a:lnTo>
                  <a:lnTo>
                    <a:pt x="275577" y="15240"/>
                  </a:lnTo>
                  <a:lnTo>
                    <a:pt x="275577" y="0"/>
                  </a:lnTo>
                  <a:lnTo>
                    <a:pt x="220459" y="0"/>
                  </a:lnTo>
                  <a:lnTo>
                    <a:pt x="220459" y="15240"/>
                  </a:lnTo>
                  <a:lnTo>
                    <a:pt x="220459" y="350507"/>
                  </a:lnTo>
                  <a:lnTo>
                    <a:pt x="181013" y="350507"/>
                  </a:lnTo>
                  <a:lnTo>
                    <a:pt x="181013" y="15240"/>
                  </a:lnTo>
                  <a:lnTo>
                    <a:pt x="220459" y="15240"/>
                  </a:lnTo>
                  <a:lnTo>
                    <a:pt x="220459" y="0"/>
                  </a:lnTo>
                  <a:lnTo>
                    <a:pt x="165341" y="0"/>
                  </a:lnTo>
                  <a:lnTo>
                    <a:pt x="165341" y="15240"/>
                  </a:lnTo>
                  <a:lnTo>
                    <a:pt x="165341" y="350507"/>
                  </a:lnTo>
                  <a:lnTo>
                    <a:pt x="125907" y="350507"/>
                  </a:lnTo>
                  <a:lnTo>
                    <a:pt x="125907" y="15240"/>
                  </a:lnTo>
                  <a:lnTo>
                    <a:pt x="165341" y="15240"/>
                  </a:lnTo>
                  <a:lnTo>
                    <a:pt x="165341" y="0"/>
                  </a:lnTo>
                  <a:lnTo>
                    <a:pt x="110236" y="0"/>
                  </a:lnTo>
                  <a:lnTo>
                    <a:pt x="110236" y="15240"/>
                  </a:lnTo>
                  <a:lnTo>
                    <a:pt x="110236" y="350507"/>
                  </a:lnTo>
                  <a:lnTo>
                    <a:pt x="70789" y="350507"/>
                  </a:lnTo>
                  <a:lnTo>
                    <a:pt x="70789" y="15240"/>
                  </a:lnTo>
                  <a:lnTo>
                    <a:pt x="110236" y="15240"/>
                  </a:lnTo>
                  <a:lnTo>
                    <a:pt x="110236" y="0"/>
                  </a:lnTo>
                  <a:lnTo>
                    <a:pt x="55118" y="0"/>
                  </a:lnTo>
                  <a:lnTo>
                    <a:pt x="55118" y="15240"/>
                  </a:lnTo>
                  <a:lnTo>
                    <a:pt x="55118" y="350507"/>
                  </a:lnTo>
                  <a:lnTo>
                    <a:pt x="15671" y="350507"/>
                  </a:lnTo>
                  <a:lnTo>
                    <a:pt x="15671" y="15240"/>
                  </a:lnTo>
                  <a:lnTo>
                    <a:pt x="55118" y="15240"/>
                  </a:lnTo>
                  <a:lnTo>
                    <a:pt x="55118" y="0"/>
                  </a:lnTo>
                  <a:lnTo>
                    <a:pt x="0" y="0"/>
                  </a:lnTo>
                  <a:lnTo>
                    <a:pt x="0" y="15240"/>
                  </a:lnTo>
                  <a:lnTo>
                    <a:pt x="0" y="350507"/>
                  </a:lnTo>
                  <a:lnTo>
                    <a:pt x="0" y="365747"/>
                  </a:lnTo>
                  <a:lnTo>
                    <a:pt x="568121" y="365747"/>
                  </a:lnTo>
                  <a:lnTo>
                    <a:pt x="568121" y="350659"/>
                  </a:lnTo>
                  <a:lnTo>
                    <a:pt x="568121" y="350507"/>
                  </a:lnTo>
                  <a:lnTo>
                    <a:pt x="568121" y="15608"/>
                  </a:lnTo>
                  <a:lnTo>
                    <a:pt x="552399" y="15608"/>
                  </a:lnTo>
                  <a:lnTo>
                    <a:pt x="552399" y="350507"/>
                  </a:lnTo>
                  <a:lnTo>
                    <a:pt x="511759" y="350507"/>
                  </a:lnTo>
                  <a:lnTo>
                    <a:pt x="511759" y="15240"/>
                  </a:lnTo>
                  <a:lnTo>
                    <a:pt x="568121" y="15240"/>
                  </a:lnTo>
                  <a:lnTo>
                    <a:pt x="568121" y="0"/>
                  </a:lnTo>
                  <a:close/>
                </a:path>
              </a:pathLst>
            </a:custGeom>
            <a:solidFill>
              <a:srgbClr val="BCE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67">
              <a:extLst>
                <a:ext uri="{FF2B5EF4-FFF2-40B4-BE49-F238E27FC236}">
                  <a16:creationId xmlns:a16="http://schemas.microsoft.com/office/drawing/2014/main" id="{78C6FA3D-0D78-47E7-B622-9F1A582D468C}"/>
                </a:ext>
              </a:extLst>
            </p:cNvPr>
            <p:cNvSpPr/>
            <p:nvPr/>
          </p:nvSpPr>
          <p:spPr>
            <a:xfrm>
              <a:off x="2764726" y="5968606"/>
              <a:ext cx="563880" cy="360045"/>
            </a:xfrm>
            <a:custGeom>
              <a:avLst/>
              <a:gdLst/>
              <a:ahLst/>
              <a:cxnLst/>
              <a:rect l="l" t="t" r="r" b="b"/>
              <a:pathLst>
                <a:path w="563879" h="360045">
                  <a:moveTo>
                    <a:pt x="296307" y="266649"/>
                  </a:moveTo>
                  <a:lnTo>
                    <a:pt x="278612" y="266649"/>
                  </a:lnTo>
                  <a:lnTo>
                    <a:pt x="329158" y="169506"/>
                  </a:lnTo>
                  <a:lnTo>
                    <a:pt x="387946" y="135877"/>
                  </a:lnTo>
                  <a:lnTo>
                    <a:pt x="442074" y="133045"/>
                  </a:lnTo>
                  <a:lnTo>
                    <a:pt x="494411" y="84734"/>
                  </a:lnTo>
                  <a:lnTo>
                    <a:pt x="550265" y="0"/>
                  </a:lnTo>
                  <a:lnTo>
                    <a:pt x="563372" y="8623"/>
                  </a:lnTo>
                  <a:lnTo>
                    <a:pt x="505777" y="95643"/>
                  </a:lnTo>
                  <a:lnTo>
                    <a:pt x="448576" y="148475"/>
                  </a:lnTo>
                  <a:lnTo>
                    <a:pt x="392468" y="151409"/>
                  </a:lnTo>
                  <a:lnTo>
                    <a:pt x="340969" y="180822"/>
                  </a:lnTo>
                  <a:lnTo>
                    <a:pt x="296307" y="266649"/>
                  </a:lnTo>
                  <a:close/>
                </a:path>
                <a:path w="563879" h="360045">
                  <a:moveTo>
                    <a:pt x="9080" y="359460"/>
                  </a:moveTo>
                  <a:lnTo>
                    <a:pt x="0" y="346621"/>
                  </a:lnTo>
                  <a:lnTo>
                    <a:pt x="56261" y="306882"/>
                  </a:lnTo>
                  <a:lnTo>
                    <a:pt x="113309" y="281279"/>
                  </a:lnTo>
                  <a:lnTo>
                    <a:pt x="165900" y="272656"/>
                  </a:lnTo>
                  <a:lnTo>
                    <a:pt x="224790" y="211975"/>
                  </a:lnTo>
                  <a:lnTo>
                    <a:pt x="246919" y="234454"/>
                  </a:lnTo>
                  <a:lnTo>
                    <a:pt x="224878" y="234454"/>
                  </a:lnTo>
                  <a:lnTo>
                    <a:pt x="173532" y="287286"/>
                  </a:lnTo>
                  <a:lnTo>
                    <a:pt x="116928" y="296608"/>
                  </a:lnTo>
                  <a:lnTo>
                    <a:pt x="63411" y="320865"/>
                  </a:lnTo>
                  <a:lnTo>
                    <a:pt x="9080" y="359460"/>
                  </a:lnTo>
                  <a:close/>
                </a:path>
                <a:path w="563879" h="360045">
                  <a:moveTo>
                    <a:pt x="282575" y="293039"/>
                  </a:moveTo>
                  <a:lnTo>
                    <a:pt x="224878" y="234454"/>
                  </a:lnTo>
                  <a:lnTo>
                    <a:pt x="246919" y="234454"/>
                  </a:lnTo>
                  <a:lnTo>
                    <a:pt x="278612" y="266649"/>
                  </a:lnTo>
                  <a:lnTo>
                    <a:pt x="296307" y="266649"/>
                  </a:lnTo>
                  <a:lnTo>
                    <a:pt x="282575" y="293039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68">
              <a:extLst>
                <a:ext uri="{FF2B5EF4-FFF2-40B4-BE49-F238E27FC236}">
                  <a16:creationId xmlns:a16="http://schemas.microsoft.com/office/drawing/2014/main" id="{A90B876E-5B45-496D-9B76-585B0CFFF600}"/>
                </a:ext>
              </a:extLst>
            </p:cNvPr>
            <p:cNvSpPr/>
            <p:nvPr/>
          </p:nvSpPr>
          <p:spPr>
            <a:xfrm>
              <a:off x="7629474" y="5919533"/>
              <a:ext cx="713740" cy="446405"/>
            </a:xfrm>
            <a:custGeom>
              <a:avLst/>
              <a:gdLst/>
              <a:ahLst/>
              <a:cxnLst/>
              <a:rect l="l" t="t" r="r" b="b"/>
              <a:pathLst>
                <a:path w="713740" h="446404">
                  <a:moveTo>
                    <a:pt x="713625" y="445795"/>
                  </a:moveTo>
                  <a:lnTo>
                    <a:pt x="0" y="445795"/>
                  </a:lnTo>
                  <a:lnTo>
                    <a:pt x="0" y="0"/>
                  </a:lnTo>
                  <a:lnTo>
                    <a:pt x="713625" y="0"/>
                  </a:lnTo>
                  <a:lnTo>
                    <a:pt x="713625" y="4457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69">
              <a:extLst>
                <a:ext uri="{FF2B5EF4-FFF2-40B4-BE49-F238E27FC236}">
                  <a16:creationId xmlns:a16="http://schemas.microsoft.com/office/drawing/2014/main" id="{7E540576-3852-408B-9099-070A0A78D7B3}"/>
                </a:ext>
              </a:extLst>
            </p:cNvPr>
            <p:cNvSpPr/>
            <p:nvPr/>
          </p:nvSpPr>
          <p:spPr>
            <a:xfrm>
              <a:off x="7621587" y="5876302"/>
              <a:ext cx="729615" cy="496570"/>
            </a:xfrm>
            <a:custGeom>
              <a:avLst/>
              <a:gdLst/>
              <a:ahLst/>
              <a:cxnLst/>
              <a:rect l="l" t="t" r="r" b="b"/>
              <a:pathLst>
                <a:path w="729615" h="496570">
                  <a:moveTo>
                    <a:pt x="729411" y="481330"/>
                  </a:moveTo>
                  <a:lnTo>
                    <a:pt x="0" y="481330"/>
                  </a:lnTo>
                  <a:lnTo>
                    <a:pt x="0" y="489026"/>
                  </a:lnTo>
                  <a:lnTo>
                    <a:pt x="0" y="496570"/>
                  </a:lnTo>
                  <a:lnTo>
                    <a:pt x="729411" y="496570"/>
                  </a:lnTo>
                  <a:lnTo>
                    <a:pt x="729411" y="489026"/>
                  </a:lnTo>
                  <a:lnTo>
                    <a:pt x="729411" y="481330"/>
                  </a:lnTo>
                  <a:close/>
                </a:path>
                <a:path w="729615" h="496570">
                  <a:moveTo>
                    <a:pt x="729411" y="51130"/>
                  </a:moveTo>
                  <a:lnTo>
                    <a:pt x="713676" y="51130"/>
                  </a:lnTo>
                  <a:lnTo>
                    <a:pt x="713676" y="481190"/>
                  </a:lnTo>
                  <a:lnTo>
                    <a:pt x="729411" y="481190"/>
                  </a:lnTo>
                  <a:lnTo>
                    <a:pt x="729411" y="51130"/>
                  </a:lnTo>
                  <a:close/>
                </a:path>
                <a:path w="729615" h="496570">
                  <a:moveTo>
                    <a:pt x="729411" y="15608"/>
                  </a:moveTo>
                  <a:lnTo>
                    <a:pt x="713676" y="15608"/>
                  </a:lnTo>
                  <a:lnTo>
                    <a:pt x="713676" y="35394"/>
                  </a:lnTo>
                  <a:lnTo>
                    <a:pt x="729411" y="35394"/>
                  </a:lnTo>
                  <a:lnTo>
                    <a:pt x="729411" y="15608"/>
                  </a:lnTo>
                  <a:close/>
                </a:path>
                <a:path w="729615" h="496570">
                  <a:moveTo>
                    <a:pt x="729411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35547"/>
                  </a:lnTo>
                  <a:lnTo>
                    <a:pt x="0" y="50800"/>
                  </a:lnTo>
                  <a:lnTo>
                    <a:pt x="0" y="481317"/>
                  </a:lnTo>
                  <a:lnTo>
                    <a:pt x="15722" y="481317"/>
                  </a:lnTo>
                  <a:lnTo>
                    <a:pt x="15722" y="50800"/>
                  </a:lnTo>
                  <a:lnTo>
                    <a:pt x="729411" y="50800"/>
                  </a:lnTo>
                  <a:lnTo>
                    <a:pt x="729411" y="35547"/>
                  </a:lnTo>
                  <a:lnTo>
                    <a:pt x="15722" y="35547"/>
                  </a:lnTo>
                  <a:lnTo>
                    <a:pt x="15722" y="15240"/>
                  </a:lnTo>
                  <a:lnTo>
                    <a:pt x="729411" y="15240"/>
                  </a:lnTo>
                  <a:lnTo>
                    <a:pt x="729411" y="0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70">
              <a:extLst>
                <a:ext uri="{FF2B5EF4-FFF2-40B4-BE49-F238E27FC236}">
                  <a16:creationId xmlns:a16="http://schemas.microsoft.com/office/drawing/2014/main" id="{DE0A5E29-8AE9-4E50-9563-AE1379636711}"/>
                </a:ext>
              </a:extLst>
            </p:cNvPr>
            <p:cNvSpPr/>
            <p:nvPr/>
          </p:nvSpPr>
          <p:spPr>
            <a:xfrm>
              <a:off x="7629474" y="6365328"/>
              <a:ext cx="713740" cy="35560"/>
            </a:xfrm>
            <a:custGeom>
              <a:avLst/>
              <a:gdLst/>
              <a:ahLst/>
              <a:cxnLst/>
              <a:rect l="l" t="t" r="r" b="b"/>
              <a:pathLst>
                <a:path w="713740" h="35560">
                  <a:moveTo>
                    <a:pt x="713625" y="35521"/>
                  </a:moveTo>
                  <a:lnTo>
                    <a:pt x="0" y="35521"/>
                  </a:lnTo>
                  <a:lnTo>
                    <a:pt x="0" y="0"/>
                  </a:lnTo>
                  <a:lnTo>
                    <a:pt x="713625" y="0"/>
                  </a:lnTo>
                  <a:lnTo>
                    <a:pt x="713625" y="355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71">
              <a:extLst>
                <a:ext uri="{FF2B5EF4-FFF2-40B4-BE49-F238E27FC236}">
                  <a16:creationId xmlns:a16="http://schemas.microsoft.com/office/drawing/2014/main" id="{F3070763-08C9-41B1-96F5-F997BB2F19CB}"/>
                </a:ext>
              </a:extLst>
            </p:cNvPr>
            <p:cNvSpPr/>
            <p:nvPr/>
          </p:nvSpPr>
          <p:spPr>
            <a:xfrm>
              <a:off x="7621587" y="6357619"/>
              <a:ext cx="729615" cy="50800"/>
            </a:xfrm>
            <a:custGeom>
              <a:avLst/>
              <a:gdLst/>
              <a:ahLst/>
              <a:cxnLst/>
              <a:rect l="l" t="t" r="r" b="b"/>
              <a:pathLst>
                <a:path w="729615" h="50800">
                  <a:moveTo>
                    <a:pt x="729411" y="15595"/>
                  </a:moveTo>
                  <a:lnTo>
                    <a:pt x="713676" y="15595"/>
                  </a:lnTo>
                  <a:lnTo>
                    <a:pt x="713676" y="35394"/>
                  </a:lnTo>
                  <a:lnTo>
                    <a:pt x="729411" y="35394"/>
                  </a:lnTo>
                  <a:lnTo>
                    <a:pt x="729411" y="15595"/>
                  </a:lnTo>
                  <a:close/>
                </a:path>
                <a:path w="729615" h="50800">
                  <a:moveTo>
                    <a:pt x="729411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35572"/>
                  </a:lnTo>
                  <a:lnTo>
                    <a:pt x="0" y="50800"/>
                  </a:lnTo>
                  <a:lnTo>
                    <a:pt x="729411" y="50800"/>
                  </a:lnTo>
                  <a:lnTo>
                    <a:pt x="729411" y="35572"/>
                  </a:lnTo>
                  <a:lnTo>
                    <a:pt x="15722" y="35572"/>
                  </a:lnTo>
                  <a:lnTo>
                    <a:pt x="15722" y="15240"/>
                  </a:lnTo>
                  <a:lnTo>
                    <a:pt x="729411" y="15240"/>
                  </a:lnTo>
                  <a:lnTo>
                    <a:pt x="729411" y="0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72">
              <a:extLst>
                <a:ext uri="{FF2B5EF4-FFF2-40B4-BE49-F238E27FC236}">
                  <a16:creationId xmlns:a16="http://schemas.microsoft.com/office/drawing/2014/main" id="{5108D3AF-E714-4C34-93DA-D6F336C35675}"/>
                </a:ext>
              </a:extLst>
            </p:cNvPr>
            <p:cNvSpPr/>
            <p:nvPr/>
          </p:nvSpPr>
          <p:spPr>
            <a:xfrm>
              <a:off x="7734744" y="5985027"/>
              <a:ext cx="314960" cy="314960"/>
            </a:xfrm>
            <a:custGeom>
              <a:avLst/>
              <a:gdLst/>
              <a:ahLst/>
              <a:cxnLst/>
              <a:rect l="l" t="t" r="r" b="b"/>
              <a:pathLst>
                <a:path w="314959" h="314960">
                  <a:moveTo>
                    <a:pt x="164324" y="303161"/>
                  </a:moveTo>
                  <a:lnTo>
                    <a:pt x="156718" y="303161"/>
                  </a:lnTo>
                  <a:lnTo>
                    <a:pt x="160540" y="303110"/>
                  </a:lnTo>
                  <a:lnTo>
                    <a:pt x="164312" y="302907"/>
                  </a:lnTo>
                  <a:lnTo>
                    <a:pt x="164324" y="303161"/>
                  </a:lnTo>
                  <a:close/>
                </a:path>
                <a:path w="314959" h="314960">
                  <a:moveTo>
                    <a:pt x="159943" y="314871"/>
                  </a:moveTo>
                  <a:lnTo>
                    <a:pt x="154241" y="314871"/>
                  </a:lnTo>
                  <a:lnTo>
                    <a:pt x="152603" y="314820"/>
                  </a:lnTo>
                  <a:lnTo>
                    <a:pt x="152946" y="303009"/>
                  </a:lnTo>
                  <a:lnTo>
                    <a:pt x="156718" y="303161"/>
                  </a:lnTo>
                  <a:lnTo>
                    <a:pt x="164324" y="303161"/>
                  </a:lnTo>
                  <a:lnTo>
                    <a:pt x="164858" y="314718"/>
                  </a:lnTo>
                  <a:lnTo>
                    <a:pt x="162369" y="314820"/>
                  </a:lnTo>
                  <a:lnTo>
                    <a:pt x="159943" y="314871"/>
                  </a:lnTo>
                  <a:close/>
                </a:path>
                <a:path w="314959" h="314960">
                  <a:moveTo>
                    <a:pt x="140398" y="313969"/>
                  </a:moveTo>
                  <a:lnTo>
                    <a:pt x="136334" y="313524"/>
                  </a:lnTo>
                  <a:lnTo>
                    <a:pt x="132257" y="312927"/>
                  </a:lnTo>
                  <a:lnTo>
                    <a:pt x="128295" y="312191"/>
                  </a:lnTo>
                  <a:lnTo>
                    <a:pt x="130479" y="300583"/>
                  </a:lnTo>
                  <a:lnTo>
                    <a:pt x="134150" y="301269"/>
                  </a:lnTo>
                  <a:lnTo>
                    <a:pt x="137871" y="301815"/>
                  </a:lnTo>
                  <a:lnTo>
                    <a:pt x="141643" y="302221"/>
                  </a:lnTo>
                  <a:lnTo>
                    <a:pt x="140398" y="313969"/>
                  </a:lnTo>
                  <a:close/>
                </a:path>
                <a:path w="314959" h="314960">
                  <a:moveTo>
                    <a:pt x="177012" y="313677"/>
                  </a:moveTo>
                  <a:lnTo>
                    <a:pt x="175564" y="301967"/>
                  </a:lnTo>
                  <a:lnTo>
                    <a:pt x="179336" y="301523"/>
                  </a:lnTo>
                  <a:lnTo>
                    <a:pt x="183057" y="300875"/>
                  </a:lnTo>
                  <a:lnTo>
                    <a:pt x="186728" y="300139"/>
                  </a:lnTo>
                  <a:lnTo>
                    <a:pt x="189115" y="311696"/>
                  </a:lnTo>
                  <a:lnTo>
                    <a:pt x="185140" y="312483"/>
                  </a:lnTo>
                  <a:lnTo>
                    <a:pt x="181127" y="313182"/>
                  </a:lnTo>
                  <a:lnTo>
                    <a:pt x="177012" y="313677"/>
                  </a:lnTo>
                  <a:close/>
                </a:path>
                <a:path w="314959" h="314960">
                  <a:moveTo>
                    <a:pt x="116332" y="309460"/>
                  </a:moveTo>
                  <a:lnTo>
                    <a:pt x="112369" y="308368"/>
                  </a:lnTo>
                  <a:lnTo>
                    <a:pt x="108496" y="307174"/>
                  </a:lnTo>
                  <a:lnTo>
                    <a:pt x="104673" y="305790"/>
                  </a:lnTo>
                  <a:lnTo>
                    <a:pt x="108597" y="294678"/>
                  </a:lnTo>
                  <a:lnTo>
                    <a:pt x="112166" y="295960"/>
                  </a:lnTo>
                  <a:lnTo>
                    <a:pt x="115735" y="297103"/>
                  </a:lnTo>
                  <a:lnTo>
                    <a:pt x="119418" y="298043"/>
                  </a:lnTo>
                  <a:lnTo>
                    <a:pt x="116332" y="309460"/>
                  </a:lnTo>
                  <a:close/>
                </a:path>
                <a:path w="314959" h="314960">
                  <a:moveTo>
                    <a:pt x="201015" y="308762"/>
                  </a:moveTo>
                  <a:lnTo>
                    <a:pt x="197739" y="297459"/>
                  </a:lnTo>
                  <a:lnTo>
                    <a:pt x="201422" y="296417"/>
                  </a:lnTo>
                  <a:lnTo>
                    <a:pt x="204990" y="295224"/>
                  </a:lnTo>
                  <a:lnTo>
                    <a:pt x="208508" y="293877"/>
                  </a:lnTo>
                  <a:lnTo>
                    <a:pt x="212623" y="304939"/>
                  </a:lnTo>
                  <a:lnTo>
                    <a:pt x="208813" y="306387"/>
                  </a:lnTo>
                  <a:lnTo>
                    <a:pt x="204939" y="307670"/>
                  </a:lnTo>
                  <a:lnTo>
                    <a:pt x="201015" y="308762"/>
                  </a:lnTo>
                  <a:close/>
                </a:path>
                <a:path w="314959" h="314960">
                  <a:moveTo>
                    <a:pt x="93268" y="301218"/>
                  </a:moveTo>
                  <a:lnTo>
                    <a:pt x="89547" y="299592"/>
                  </a:lnTo>
                  <a:lnTo>
                    <a:pt x="85877" y="297751"/>
                  </a:lnTo>
                  <a:lnTo>
                    <a:pt x="82308" y="295821"/>
                  </a:lnTo>
                  <a:lnTo>
                    <a:pt x="87909" y="285445"/>
                  </a:lnTo>
                  <a:lnTo>
                    <a:pt x="91236" y="287235"/>
                  </a:lnTo>
                  <a:lnTo>
                    <a:pt x="94653" y="288925"/>
                  </a:lnTo>
                  <a:lnTo>
                    <a:pt x="98082" y="290461"/>
                  </a:lnTo>
                  <a:lnTo>
                    <a:pt x="93268" y="301218"/>
                  </a:lnTo>
                  <a:close/>
                </a:path>
                <a:path w="314959" h="314960">
                  <a:moveTo>
                    <a:pt x="223939" y="300227"/>
                  </a:moveTo>
                  <a:lnTo>
                    <a:pt x="218922" y="289521"/>
                  </a:lnTo>
                  <a:lnTo>
                    <a:pt x="222351" y="287934"/>
                  </a:lnTo>
                  <a:lnTo>
                    <a:pt x="225729" y="286194"/>
                  </a:lnTo>
                  <a:lnTo>
                    <a:pt x="228993" y="284352"/>
                  </a:lnTo>
                  <a:lnTo>
                    <a:pt x="234797" y="294627"/>
                  </a:lnTo>
                  <a:lnTo>
                    <a:pt x="231228" y="296608"/>
                  </a:lnTo>
                  <a:lnTo>
                    <a:pt x="227609" y="298500"/>
                  </a:lnTo>
                  <a:lnTo>
                    <a:pt x="223939" y="300227"/>
                  </a:lnTo>
                  <a:close/>
                </a:path>
                <a:path w="314959" h="314960">
                  <a:moveTo>
                    <a:pt x="71793" y="289521"/>
                  </a:moveTo>
                  <a:lnTo>
                    <a:pt x="68364" y="287286"/>
                  </a:lnTo>
                  <a:lnTo>
                    <a:pt x="64985" y="284949"/>
                  </a:lnTo>
                  <a:lnTo>
                    <a:pt x="61760" y="282473"/>
                  </a:lnTo>
                  <a:lnTo>
                    <a:pt x="68961" y="273100"/>
                  </a:lnTo>
                  <a:lnTo>
                    <a:pt x="71932" y="275374"/>
                  </a:lnTo>
                  <a:lnTo>
                    <a:pt x="75006" y="277609"/>
                  </a:lnTo>
                  <a:lnTo>
                    <a:pt x="78181" y="279641"/>
                  </a:lnTo>
                  <a:lnTo>
                    <a:pt x="71793" y="289521"/>
                  </a:lnTo>
                  <a:close/>
                </a:path>
                <a:path w="314959" h="314960">
                  <a:moveTo>
                    <a:pt x="245224" y="288175"/>
                  </a:moveTo>
                  <a:lnTo>
                    <a:pt x="238620" y="278409"/>
                  </a:lnTo>
                  <a:lnTo>
                    <a:pt x="241744" y="276275"/>
                  </a:lnTo>
                  <a:lnTo>
                    <a:pt x="244817" y="274040"/>
                  </a:lnTo>
                  <a:lnTo>
                    <a:pt x="247802" y="271703"/>
                  </a:lnTo>
                  <a:lnTo>
                    <a:pt x="255092" y="280987"/>
                  </a:lnTo>
                  <a:lnTo>
                    <a:pt x="251917" y="283514"/>
                  </a:lnTo>
                  <a:lnTo>
                    <a:pt x="248589" y="285889"/>
                  </a:lnTo>
                  <a:lnTo>
                    <a:pt x="245224" y="288175"/>
                  </a:lnTo>
                  <a:close/>
                </a:path>
                <a:path w="314959" h="314960">
                  <a:moveTo>
                    <a:pt x="52336" y="274637"/>
                  </a:moveTo>
                  <a:lnTo>
                    <a:pt x="49314" y="271957"/>
                  </a:lnTo>
                  <a:lnTo>
                    <a:pt x="46393" y="269074"/>
                  </a:lnTo>
                  <a:lnTo>
                    <a:pt x="43561" y="266153"/>
                  </a:lnTo>
                  <a:lnTo>
                    <a:pt x="52095" y="258013"/>
                  </a:lnTo>
                  <a:lnTo>
                    <a:pt x="54724" y="260743"/>
                  </a:lnTo>
                  <a:lnTo>
                    <a:pt x="57403" y="263372"/>
                  </a:lnTo>
                  <a:lnTo>
                    <a:pt x="60223" y="265899"/>
                  </a:lnTo>
                  <a:lnTo>
                    <a:pt x="52336" y="274637"/>
                  </a:lnTo>
                  <a:close/>
                </a:path>
                <a:path w="314959" h="314960">
                  <a:moveTo>
                    <a:pt x="264375" y="272999"/>
                  </a:moveTo>
                  <a:lnTo>
                    <a:pt x="256387" y="264363"/>
                  </a:lnTo>
                  <a:lnTo>
                    <a:pt x="259156" y="261785"/>
                  </a:lnTo>
                  <a:lnTo>
                    <a:pt x="261835" y="259105"/>
                  </a:lnTo>
                  <a:lnTo>
                    <a:pt x="264375" y="256324"/>
                  </a:lnTo>
                  <a:lnTo>
                    <a:pt x="273050" y="264363"/>
                  </a:lnTo>
                  <a:lnTo>
                    <a:pt x="270268" y="267335"/>
                  </a:lnTo>
                  <a:lnTo>
                    <a:pt x="267398" y="270217"/>
                  </a:lnTo>
                  <a:lnTo>
                    <a:pt x="264375" y="272999"/>
                  </a:lnTo>
                  <a:close/>
                </a:path>
                <a:path w="314959" h="314960">
                  <a:moveTo>
                    <a:pt x="35471" y="256971"/>
                  </a:moveTo>
                  <a:lnTo>
                    <a:pt x="32893" y="253796"/>
                  </a:lnTo>
                  <a:lnTo>
                    <a:pt x="30416" y="250571"/>
                  </a:lnTo>
                  <a:lnTo>
                    <a:pt x="28079" y="247205"/>
                  </a:lnTo>
                  <a:lnTo>
                    <a:pt x="37757" y="240449"/>
                  </a:lnTo>
                  <a:lnTo>
                    <a:pt x="39941" y="243573"/>
                  </a:lnTo>
                  <a:lnTo>
                    <a:pt x="42214" y="246608"/>
                  </a:lnTo>
                  <a:lnTo>
                    <a:pt x="44602" y="249478"/>
                  </a:lnTo>
                  <a:lnTo>
                    <a:pt x="35471" y="256971"/>
                  </a:lnTo>
                  <a:close/>
                </a:path>
                <a:path w="314959" h="314960">
                  <a:moveTo>
                    <a:pt x="280987" y="255041"/>
                  </a:moveTo>
                  <a:lnTo>
                    <a:pt x="271767" y="247751"/>
                  </a:lnTo>
                  <a:lnTo>
                    <a:pt x="274091" y="244767"/>
                  </a:lnTo>
                  <a:lnTo>
                    <a:pt x="276326" y="241744"/>
                  </a:lnTo>
                  <a:lnTo>
                    <a:pt x="278460" y="238569"/>
                  </a:lnTo>
                  <a:lnTo>
                    <a:pt x="288226" y="245160"/>
                  </a:lnTo>
                  <a:lnTo>
                    <a:pt x="285953" y="248538"/>
                  </a:lnTo>
                  <a:lnTo>
                    <a:pt x="283514" y="251866"/>
                  </a:lnTo>
                  <a:lnTo>
                    <a:pt x="280987" y="255041"/>
                  </a:lnTo>
                  <a:close/>
                </a:path>
                <a:path w="314959" h="314960">
                  <a:moveTo>
                    <a:pt x="21526" y="236880"/>
                  </a:moveTo>
                  <a:lnTo>
                    <a:pt x="19443" y="233362"/>
                  </a:lnTo>
                  <a:lnTo>
                    <a:pt x="17513" y="229781"/>
                  </a:lnTo>
                  <a:lnTo>
                    <a:pt x="15722" y="226060"/>
                  </a:lnTo>
                  <a:lnTo>
                    <a:pt x="26339" y="220903"/>
                  </a:lnTo>
                  <a:lnTo>
                    <a:pt x="27978" y="224332"/>
                  </a:lnTo>
                  <a:lnTo>
                    <a:pt x="29768" y="227660"/>
                  </a:lnTo>
                  <a:lnTo>
                    <a:pt x="31699" y="230924"/>
                  </a:lnTo>
                  <a:lnTo>
                    <a:pt x="21526" y="236880"/>
                  </a:lnTo>
                  <a:close/>
                </a:path>
                <a:path w="314959" h="314960">
                  <a:moveTo>
                    <a:pt x="294678" y="234746"/>
                  </a:moveTo>
                  <a:lnTo>
                    <a:pt x="284416" y="228942"/>
                  </a:lnTo>
                  <a:lnTo>
                    <a:pt x="286245" y="225666"/>
                  </a:lnTo>
                  <a:lnTo>
                    <a:pt x="287985" y="222300"/>
                  </a:lnTo>
                  <a:lnTo>
                    <a:pt x="289572" y="218871"/>
                  </a:lnTo>
                  <a:lnTo>
                    <a:pt x="300291" y="223837"/>
                  </a:lnTo>
                  <a:lnTo>
                    <a:pt x="298551" y="227558"/>
                  </a:lnTo>
                  <a:lnTo>
                    <a:pt x="296672" y="231178"/>
                  </a:lnTo>
                  <a:lnTo>
                    <a:pt x="294678" y="234746"/>
                  </a:lnTo>
                  <a:close/>
                </a:path>
                <a:path w="314959" h="314960">
                  <a:moveTo>
                    <a:pt x="10820" y="214858"/>
                  </a:moveTo>
                  <a:lnTo>
                    <a:pt x="9372" y="211086"/>
                  </a:lnTo>
                  <a:lnTo>
                    <a:pt x="7990" y="207060"/>
                  </a:lnTo>
                  <a:lnTo>
                    <a:pt x="6794" y="203301"/>
                  </a:lnTo>
                  <a:lnTo>
                    <a:pt x="18110" y="199872"/>
                  </a:lnTo>
                  <a:lnTo>
                    <a:pt x="19202" y="203492"/>
                  </a:lnTo>
                  <a:lnTo>
                    <a:pt x="20506" y="207213"/>
                  </a:lnTo>
                  <a:lnTo>
                    <a:pt x="21831" y="210591"/>
                  </a:lnTo>
                  <a:lnTo>
                    <a:pt x="10820" y="214858"/>
                  </a:lnTo>
                  <a:close/>
                </a:path>
                <a:path w="314959" h="314960">
                  <a:moveTo>
                    <a:pt x="305003" y="212521"/>
                  </a:moveTo>
                  <a:lnTo>
                    <a:pt x="293992" y="208407"/>
                  </a:lnTo>
                  <a:lnTo>
                    <a:pt x="295291" y="204838"/>
                  </a:lnTo>
                  <a:lnTo>
                    <a:pt x="296468" y="201307"/>
                  </a:lnTo>
                  <a:lnTo>
                    <a:pt x="297510" y="197637"/>
                  </a:lnTo>
                  <a:lnTo>
                    <a:pt x="308825" y="200913"/>
                  </a:lnTo>
                  <a:lnTo>
                    <a:pt x="307716" y="204889"/>
                  </a:lnTo>
                  <a:lnTo>
                    <a:pt x="306438" y="208699"/>
                  </a:lnTo>
                  <a:lnTo>
                    <a:pt x="305003" y="212521"/>
                  </a:lnTo>
                  <a:close/>
                </a:path>
                <a:path w="314959" h="314960">
                  <a:moveTo>
                    <a:pt x="3721" y="191490"/>
                  </a:moveTo>
                  <a:lnTo>
                    <a:pt x="2832" y="187515"/>
                  </a:lnTo>
                  <a:lnTo>
                    <a:pt x="2082" y="183502"/>
                  </a:lnTo>
                  <a:lnTo>
                    <a:pt x="1536" y="179438"/>
                  </a:lnTo>
                  <a:lnTo>
                    <a:pt x="13195" y="177800"/>
                  </a:lnTo>
                  <a:lnTo>
                    <a:pt x="13741" y="181571"/>
                  </a:lnTo>
                  <a:lnTo>
                    <a:pt x="14389" y="185292"/>
                  </a:lnTo>
                  <a:lnTo>
                    <a:pt x="15227" y="188912"/>
                  </a:lnTo>
                  <a:lnTo>
                    <a:pt x="3721" y="191490"/>
                  </a:lnTo>
                  <a:close/>
                </a:path>
                <a:path w="314959" h="314960">
                  <a:moveTo>
                    <a:pt x="311746" y="189014"/>
                  </a:moveTo>
                  <a:lnTo>
                    <a:pt x="300189" y="186677"/>
                  </a:lnTo>
                  <a:lnTo>
                    <a:pt x="300926" y="183007"/>
                  </a:lnTo>
                  <a:lnTo>
                    <a:pt x="301574" y="179285"/>
                  </a:lnTo>
                  <a:lnTo>
                    <a:pt x="302018" y="175463"/>
                  </a:lnTo>
                  <a:lnTo>
                    <a:pt x="313728" y="176949"/>
                  </a:lnTo>
                  <a:lnTo>
                    <a:pt x="313232" y="181025"/>
                  </a:lnTo>
                  <a:lnTo>
                    <a:pt x="312547" y="185038"/>
                  </a:lnTo>
                  <a:lnTo>
                    <a:pt x="311746" y="189014"/>
                  </a:lnTo>
                  <a:close/>
                </a:path>
                <a:path w="314959" h="314960">
                  <a:moveTo>
                    <a:pt x="304" y="167233"/>
                  </a:moveTo>
                  <a:lnTo>
                    <a:pt x="101" y="164007"/>
                  </a:lnTo>
                  <a:lnTo>
                    <a:pt x="0" y="153288"/>
                  </a:lnTo>
                  <a:lnTo>
                    <a:pt x="203" y="149225"/>
                  </a:lnTo>
                  <a:lnTo>
                    <a:pt x="495" y="145199"/>
                  </a:lnTo>
                  <a:lnTo>
                    <a:pt x="12255" y="146100"/>
                  </a:lnTo>
                  <a:lnTo>
                    <a:pt x="11963" y="149860"/>
                  </a:lnTo>
                  <a:lnTo>
                    <a:pt x="11822" y="153288"/>
                  </a:lnTo>
                  <a:lnTo>
                    <a:pt x="11935" y="164007"/>
                  </a:lnTo>
                  <a:lnTo>
                    <a:pt x="12052" y="166535"/>
                  </a:lnTo>
                  <a:lnTo>
                    <a:pt x="304" y="167233"/>
                  </a:lnTo>
                  <a:close/>
                </a:path>
                <a:path w="314959" h="314960">
                  <a:moveTo>
                    <a:pt x="314769" y="164744"/>
                  </a:moveTo>
                  <a:lnTo>
                    <a:pt x="302971" y="164198"/>
                  </a:lnTo>
                  <a:lnTo>
                    <a:pt x="303060" y="152844"/>
                  </a:lnTo>
                  <a:lnTo>
                    <a:pt x="314820" y="152501"/>
                  </a:lnTo>
                  <a:lnTo>
                    <a:pt x="314769" y="164744"/>
                  </a:lnTo>
                  <a:close/>
                </a:path>
                <a:path w="314959" h="314960">
                  <a:moveTo>
                    <a:pt x="302272" y="141579"/>
                  </a:moveTo>
                  <a:lnTo>
                    <a:pt x="301878" y="137756"/>
                  </a:lnTo>
                  <a:lnTo>
                    <a:pt x="301332" y="134035"/>
                  </a:lnTo>
                  <a:lnTo>
                    <a:pt x="300634" y="130365"/>
                  </a:lnTo>
                  <a:lnTo>
                    <a:pt x="312191" y="128181"/>
                  </a:lnTo>
                  <a:lnTo>
                    <a:pt x="312991" y="132207"/>
                  </a:lnTo>
                  <a:lnTo>
                    <a:pt x="313588" y="136220"/>
                  </a:lnTo>
                  <a:lnTo>
                    <a:pt x="313982" y="140296"/>
                  </a:lnTo>
                  <a:lnTo>
                    <a:pt x="302272" y="141579"/>
                  </a:lnTo>
                  <a:close/>
                </a:path>
                <a:path w="314959" h="314960">
                  <a:moveTo>
                    <a:pt x="13550" y="134835"/>
                  </a:moveTo>
                  <a:lnTo>
                    <a:pt x="1892" y="133045"/>
                  </a:lnTo>
                  <a:lnTo>
                    <a:pt x="2527" y="128981"/>
                  </a:lnTo>
                  <a:lnTo>
                    <a:pt x="3327" y="124967"/>
                  </a:lnTo>
                  <a:lnTo>
                    <a:pt x="4216" y="121043"/>
                  </a:lnTo>
                  <a:lnTo>
                    <a:pt x="15722" y="123774"/>
                  </a:lnTo>
                  <a:lnTo>
                    <a:pt x="14833" y="127393"/>
                  </a:lnTo>
                  <a:lnTo>
                    <a:pt x="14135" y="131114"/>
                  </a:lnTo>
                  <a:lnTo>
                    <a:pt x="13550" y="134835"/>
                  </a:lnTo>
                  <a:close/>
                </a:path>
                <a:path w="314959" h="314960">
                  <a:moveTo>
                    <a:pt x="298107" y="119354"/>
                  </a:moveTo>
                  <a:lnTo>
                    <a:pt x="297116" y="115684"/>
                  </a:lnTo>
                  <a:lnTo>
                    <a:pt x="295973" y="112064"/>
                  </a:lnTo>
                  <a:lnTo>
                    <a:pt x="294728" y="108546"/>
                  </a:lnTo>
                  <a:lnTo>
                    <a:pt x="305841" y="104571"/>
                  </a:lnTo>
                  <a:lnTo>
                    <a:pt x="307235" y="108546"/>
                  </a:lnTo>
                  <a:lnTo>
                    <a:pt x="308419" y="112306"/>
                  </a:lnTo>
                  <a:lnTo>
                    <a:pt x="309511" y="116281"/>
                  </a:lnTo>
                  <a:lnTo>
                    <a:pt x="298107" y="119354"/>
                  </a:lnTo>
                  <a:close/>
                </a:path>
                <a:path w="314959" h="314960">
                  <a:moveTo>
                    <a:pt x="18757" y="112814"/>
                  </a:moveTo>
                  <a:lnTo>
                    <a:pt x="7543" y="109232"/>
                  </a:lnTo>
                  <a:lnTo>
                    <a:pt x="8788" y="105321"/>
                  </a:lnTo>
                  <a:lnTo>
                    <a:pt x="10223" y="101498"/>
                  </a:lnTo>
                  <a:lnTo>
                    <a:pt x="11760" y="97726"/>
                  </a:lnTo>
                  <a:lnTo>
                    <a:pt x="22618" y="102196"/>
                  </a:lnTo>
                  <a:lnTo>
                    <a:pt x="21234" y="105663"/>
                  </a:lnTo>
                  <a:lnTo>
                    <a:pt x="19939" y="109232"/>
                  </a:lnTo>
                  <a:lnTo>
                    <a:pt x="18757" y="112814"/>
                  </a:lnTo>
                  <a:close/>
                </a:path>
                <a:path w="314959" h="314960">
                  <a:moveTo>
                    <a:pt x="290512" y="98018"/>
                  </a:moveTo>
                  <a:lnTo>
                    <a:pt x="288975" y="94551"/>
                  </a:lnTo>
                  <a:lnTo>
                    <a:pt x="287286" y="91173"/>
                  </a:lnTo>
                  <a:lnTo>
                    <a:pt x="285508" y="87909"/>
                  </a:lnTo>
                  <a:lnTo>
                    <a:pt x="295871" y="82245"/>
                  </a:lnTo>
                  <a:lnTo>
                    <a:pt x="297802" y="85826"/>
                  </a:lnTo>
                  <a:lnTo>
                    <a:pt x="299593" y="89496"/>
                  </a:lnTo>
                  <a:lnTo>
                    <a:pt x="301282" y="93217"/>
                  </a:lnTo>
                  <a:lnTo>
                    <a:pt x="290512" y="98018"/>
                  </a:lnTo>
                  <a:close/>
                </a:path>
                <a:path w="314959" h="314960">
                  <a:moveTo>
                    <a:pt x="27343" y="91871"/>
                  </a:moveTo>
                  <a:lnTo>
                    <a:pt x="16814" y="86563"/>
                  </a:lnTo>
                  <a:lnTo>
                    <a:pt x="18656" y="82892"/>
                  </a:lnTo>
                  <a:lnTo>
                    <a:pt x="20637" y="79324"/>
                  </a:lnTo>
                  <a:lnTo>
                    <a:pt x="22771" y="75844"/>
                  </a:lnTo>
                  <a:lnTo>
                    <a:pt x="32842" y="81953"/>
                  </a:lnTo>
                  <a:lnTo>
                    <a:pt x="30911" y="85178"/>
                  </a:lnTo>
                  <a:lnTo>
                    <a:pt x="29070" y="88493"/>
                  </a:lnTo>
                  <a:lnTo>
                    <a:pt x="27343" y="91871"/>
                  </a:lnTo>
                  <a:close/>
                </a:path>
                <a:path w="314959" h="314960">
                  <a:moveTo>
                    <a:pt x="279704" y="78130"/>
                  </a:moveTo>
                  <a:lnTo>
                    <a:pt x="277660" y="75006"/>
                  </a:lnTo>
                  <a:lnTo>
                    <a:pt x="275368" y="71729"/>
                  </a:lnTo>
                  <a:lnTo>
                    <a:pt x="273151" y="68910"/>
                  </a:lnTo>
                  <a:lnTo>
                    <a:pt x="282524" y="61709"/>
                  </a:lnTo>
                  <a:lnTo>
                    <a:pt x="285013" y="64985"/>
                  </a:lnTo>
                  <a:lnTo>
                    <a:pt x="287388" y="68313"/>
                  </a:lnTo>
                  <a:lnTo>
                    <a:pt x="289623" y="71729"/>
                  </a:lnTo>
                  <a:lnTo>
                    <a:pt x="279704" y="78130"/>
                  </a:lnTo>
                  <a:close/>
                </a:path>
                <a:path w="314959" h="314960">
                  <a:moveTo>
                    <a:pt x="39090" y="72529"/>
                  </a:moveTo>
                  <a:lnTo>
                    <a:pt x="29514" y="65633"/>
                  </a:lnTo>
                  <a:lnTo>
                    <a:pt x="31902" y="62306"/>
                  </a:lnTo>
                  <a:lnTo>
                    <a:pt x="34429" y="59080"/>
                  </a:lnTo>
                  <a:lnTo>
                    <a:pt x="37058" y="55956"/>
                  </a:lnTo>
                  <a:lnTo>
                    <a:pt x="46037" y="63601"/>
                  </a:lnTo>
                  <a:lnTo>
                    <a:pt x="43611" y="66471"/>
                  </a:lnTo>
                  <a:lnTo>
                    <a:pt x="41275" y="69443"/>
                  </a:lnTo>
                  <a:lnTo>
                    <a:pt x="39090" y="72529"/>
                  </a:lnTo>
                  <a:close/>
                </a:path>
                <a:path w="314959" h="314960">
                  <a:moveTo>
                    <a:pt x="265963" y="60172"/>
                  </a:moveTo>
                  <a:lnTo>
                    <a:pt x="263372" y="57391"/>
                  </a:lnTo>
                  <a:lnTo>
                    <a:pt x="260743" y="54660"/>
                  </a:lnTo>
                  <a:lnTo>
                    <a:pt x="258064" y="52031"/>
                  </a:lnTo>
                  <a:lnTo>
                    <a:pt x="266204" y="43548"/>
                  </a:lnTo>
                  <a:lnTo>
                    <a:pt x="269138" y="46380"/>
                  </a:lnTo>
                  <a:lnTo>
                    <a:pt x="272008" y="49314"/>
                  </a:lnTo>
                  <a:lnTo>
                    <a:pt x="274688" y="52336"/>
                  </a:lnTo>
                  <a:lnTo>
                    <a:pt x="265963" y="60172"/>
                  </a:lnTo>
                  <a:close/>
                </a:path>
                <a:path w="314959" h="314960">
                  <a:moveTo>
                    <a:pt x="53682" y="55206"/>
                  </a:moveTo>
                  <a:lnTo>
                    <a:pt x="45300" y="46926"/>
                  </a:lnTo>
                  <a:lnTo>
                    <a:pt x="48171" y="44043"/>
                  </a:lnTo>
                  <a:lnTo>
                    <a:pt x="51142" y="41224"/>
                  </a:lnTo>
                  <a:lnTo>
                    <a:pt x="54228" y="38544"/>
                  </a:lnTo>
                  <a:lnTo>
                    <a:pt x="61963" y="47472"/>
                  </a:lnTo>
                  <a:lnTo>
                    <a:pt x="59093" y="49949"/>
                  </a:lnTo>
                  <a:lnTo>
                    <a:pt x="56362" y="52527"/>
                  </a:lnTo>
                  <a:lnTo>
                    <a:pt x="53682" y="55206"/>
                  </a:lnTo>
                  <a:close/>
                </a:path>
                <a:path w="314959" h="314960">
                  <a:moveTo>
                    <a:pt x="249542" y="44551"/>
                  </a:moveTo>
                  <a:lnTo>
                    <a:pt x="246608" y="42163"/>
                  </a:lnTo>
                  <a:lnTo>
                    <a:pt x="243636" y="39877"/>
                  </a:lnTo>
                  <a:lnTo>
                    <a:pt x="240512" y="37744"/>
                  </a:lnTo>
                  <a:lnTo>
                    <a:pt x="247256" y="28028"/>
                  </a:lnTo>
                  <a:lnTo>
                    <a:pt x="250583" y="30403"/>
                  </a:lnTo>
                  <a:lnTo>
                    <a:pt x="253847" y="32842"/>
                  </a:lnTo>
                  <a:lnTo>
                    <a:pt x="257022" y="35420"/>
                  </a:lnTo>
                  <a:lnTo>
                    <a:pt x="249542" y="44551"/>
                  </a:lnTo>
                  <a:close/>
                </a:path>
                <a:path w="314959" h="314960">
                  <a:moveTo>
                    <a:pt x="70739" y="40373"/>
                  </a:moveTo>
                  <a:lnTo>
                    <a:pt x="63753" y="30899"/>
                  </a:lnTo>
                  <a:lnTo>
                    <a:pt x="67017" y="28473"/>
                  </a:lnTo>
                  <a:lnTo>
                    <a:pt x="70396" y="26187"/>
                  </a:lnTo>
                  <a:lnTo>
                    <a:pt x="73875" y="24002"/>
                  </a:lnTo>
                  <a:lnTo>
                    <a:pt x="80124" y="33985"/>
                  </a:lnTo>
                  <a:lnTo>
                    <a:pt x="76949" y="35966"/>
                  </a:lnTo>
                  <a:lnTo>
                    <a:pt x="73825" y="38100"/>
                  </a:lnTo>
                  <a:lnTo>
                    <a:pt x="70739" y="40373"/>
                  </a:lnTo>
                  <a:close/>
                </a:path>
                <a:path w="314959" h="314960">
                  <a:moveTo>
                    <a:pt x="230987" y="31648"/>
                  </a:moveTo>
                  <a:lnTo>
                    <a:pt x="227711" y="29717"/>
                  </a:lnTo>
                  <a:lnTo>
                    <a:pt x="224383" y="27927"/>
                  </a:lnTo>
                  <a:lnTo>
                    <a:pt x="220967" y="26288"/>
                  </a:lnTo>
                  <a:lnTo>
                    <a:pt x="226123" y="15671"/>
                  </a:lnTo>
                  <a:lnTo>
                    <a:pt x="229793" y="17462"/>
                  </a:lnTo>
                  <a:lnTo>
                    <a:pt x="233413" y="19392"/>
                  </a:lnTo>
                  <a:lnTo>
                    <a:pt x="236931" y="21475"/>
                  </a:lnTo>
                  <a:lnTo>
                    <a:pt x="230987" y="31648"/>
                  </a:lnTo>
                  <a:close/>
                </a:path>
                <a:path w="314959" h="314960">
                  <a:moveTo>
                    <a:pt x="89941" y="28321"/>
                  </a:moveTo>
                  <a:lnTo>
                    <a:pt x="84442" y="17907"/>
                  </a:lnTo>
                  <a:lnTo>
                    <a:pt x="88061" y="15976"/>
                  </a:lnTo>
                  <a:lnTo>
                    <a:pt x="91732" y="14236"/>
                  </a:lnTo>
                  <a:lnTo>
                    <a:pt x="95503" y="12649"/>
                  </a:lnTo>
                  <a:lnTo>
                    <a:pt x="100164" y="23456"/>
                  </a:lnTo>
                  <a:lnTo>
                    <a:pt x="96685" y="24955"/>
                  </a:lnTo>
                  <a:lnTo>
                    <a:pt x="93268" y="26581"/>
                  </a:lnTo>
                  <a:lnTo>
                    <a:pt x="89941" y="28321"/>
                  </a:lnTo>
                  <a:close/>
                </a:path>
                <a:path w="314959" h="314960">
                  <a:moveTo>
                    <a:pt x="210591" y="21729"/>
                  </a:moveTo>
                  <a:lnTo>
                    <a:pt x="207073" y="20383"/>
                  </a:lnTo>
                  <a:lnTo>
                    <a:pt x="203542" y="19151"/>
                  </a:lnTo>
                  <a:lnTo>
                    <a:pt x="199872" y="18059"/>
                  </a:lnTo>
                  <a:lnTo>
                    <a:pt x="203301" y="6743"/>
                  </a:lnTo>
                  <a:lnTo>
                    <a:pt x="207225" y="7937"/>
                  </a:lnTo>
                  <a:lnTo>
                    <a:pt x="211086" y="9271"/>
                  </a:lnTo>
                  <a:lnTo>
                    <a:pt x="214909" y="10756"/>
                  </a:lnTo>
                  <a:lnTo>
                    <a:pt x="210591" y="21729"/>
                  </a:lnTo>
                  <a:close/>
                </a:path>
                <a:path w="314959" h="314960">
                  <a:moveTo>
                    <a:pt x="110731" y="19443"/>
                  </a:moveTo>
                  <a:lnTo>
                    <a:pt x="106959" y="8229"/>
                  </a:lnTo>
                  <a:lnTo>
                    <a:pt x="110782" y="6946"/>
                  </a:lnTo>
                  <a:lnTo>
                    <a:pt x="114693" y="5803"/>
                  </a:lnTo>
                  <a:lnTo>
                    <a:pt x="118668" y="4813"/>
                  </a:lnTo>
                  <a:lnTo>
                    <a:pt x="121589" y="16217"/>
                  </a:lnTo>
                  <a:lnTo>
                    <a:pt x="117868" y="17157"/>
                  </a:lnTo>
                  <a:lnTo>
                    <a:pt x="114249" y="18199"/>
                  </a:lnTo>
                  <a:lnTo>
                    <a:pt x="110731" y="19443"/>
                  </a:lnTo>
                  <a:close/>
                </a:path>
                <a:path w="314959" h="314960">
                  <a:moveTo>
                    <a:pt x="188912" y="15176"/>
                  </a:moveTo>
                  <a:lnTo>
                    <a:pt x="185293" y="14338"/>
                  </a:lnTo>
                  <a:lnTo>
                    <a:pt x="181571" y="13690"/>
                  </a:lnTo>
                  <a:lnTo>
                    <a:pt x="177800" y="13144"/>
                  </a:lnTo>
                  <a:lnTo>
                    <a:pt x="179438" y="1485"/>
                  </a:lnTo>
                  <a:lnTo>
                    <a:pt x="183502" y="2032"/>
                  </a:lnTo>
                  <a:lnTo>
                    <a:pt x="187528" y="2768"/>
                  </a:lnTo>
                  <a:lnTo>
                    <a:pt x="191490" y="3670"/>
                  </a:lnTo>
                  <a:lnTo>
                    <a:pt x="188912" y="15176"/>
                  </a:lnTo>
                  <a:close/>
                </a:path>
                <a:path w="314959" h="314960">
                  <a:moveTo>
                    <a:pt x="132651" y="13842"/>
                  </a:moveTo>
                  <a:lnTo>
                    <a:pt x="130670" y="2235"/>
                  </a:lnTo>
                  <a:lnTo>
                    <a:pt x="134645" y="1587"/>
                  </a:lnTo>
                  <a:lnTo>
                    <a:pt x="138709" y="1041"/>
                  </a:lnTo>
                  <a:lnTo>
                    <a:pt x="142773" y="635"/>
                  </a:lnTo>
                  <a:lnTo>
                    <a:pt x="143865" y="12395"/>
                  </a:lnTo>
                  <a:lnTo>
                    <a:pt x="140093" y="12750"/>
                  </a:lnTo>
                  <a:lnTo>
                    <a:pt x="136372" y="13246"/>
                  </a:lnTo>
                  <a:lnTo>
                    <a:pt x="132651" y="13842"/>
                  </a:lnTo>
                  <a:close/>
                </a:path>
                <a:path w="314959" h="314960">
                  <a:moveTo>
                    <a:pt x="166497" y="12052"/>
                  </a:moveTo>
                  <a:lnTo>
                    <a:pt x="163512" y="11849"/>
                  </a:lnTo>
                  <a:lnTo>
                    <a:pt x="160489" y="11760"/>
                  </a:lnTo>
                  <a:lnTo>
                    <a:pt x="155181" y="11760"/>
                  </a:lnTo>
                  <a:lnTo>
                    <a:pt x="155028" y="0"/>
                  </a:lnTo>
                  <a:lnTo>
                    <a:pt x="160731" y="0"/>
                  </a:lnTo>
                  <a:lnTo>
                    <a:pt x="164007" y="101"/>
                  </a:lnTo>
                  <a:lnTo>
                    <a:pt x="167233" y="292"/>
                  </a:lnTo>
                  <a:lnTo>
                    <a:pt x="166497" y="12052"/>
                  </a:lnTo>
                  <a:close/>
                </a:path>
              </a:pathLst>
            </a:custGeom>
            <a:solidFill>
              <a:srgbClr val="BCE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73">
              <a:extLst>
                <a:ext uri="{FF2B5EF4-FFF2-40B4-BE49-F238E27FC236}">
                  <a16:creationId xmlns:a16="http://schemas.microsoft.com/office/drawing/2014/main" id="{C85F7348-92B8-4B5F-85EC-598576BFFCB3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760849" y="6005272"/>
              <a:ext cx="301790" cy="268516"/>
            </a:xfrm>
            <a:prstGeom prst="rect">
              <a:avLst/>
            </a:prstGeom>
          </p:spPr>
        </p:pic>
        <p:sp>
          <p:nvSpPr>
            <p:cNvPr id="52" name="object 74">
              <a:extLst>
                <a:ext uri="{FF2B5EF4-FFF2-40B4-BE49-F238E27FC236}">
                  <a16:creationId xmlns:a16="http://schemas.microsoft.com/office/drawing/2014/main" id="{79D7F738-4CD1-4D4A-A9DD-72597931FB24}"/>
                </a:ext>
              </a:extLst>
            </p:cNvPr>
            <p:cNvSpPr/>
            <p:nvPr/>
          </p:nvSpPr>
          <p:spPr>
            <a:xfrm>
              <a:off x="7755065" y="6037211"/>
              <a:ext cx="495300" cy="242570"/>
            </a:xfrm>
            <a:custGeom>
              <a:avLst/>
              <a:gdLst/>
              <a:ahLst/>
              <a:cxnLst/>
              <a:rect l="l" t="t" r="r" b="b"/>
              <a:pathLst>
                <a:path w="495300" h="242570">
                  <a:moveTo>
                    <a:pt x="264388" y="155371"/>
                  </a:moveTo>
                  <a:lnTo>
                    <a:pt x="263194" y="152501"/>
                  </a:lnTo>
                  <a:lnTo>
                    <a:pt x="262064" y="151358"/>
                  </a:lnTo>
                  <a:lnTo>
                    <a:pt x="260616" y="150710"/>
                  </a:lnTo>
                  <a:lnTo>
                    <a:pt x="250494" y="146469"/>
                  </a:lnTo>
                  <a:lnTo>
                    <a:pt x="250494" y="159245"/>
                  </a:lnTo>
                  <a:lnTo>
                    <a:pt x="246087" y="167652"/>
                  </a:lnTo>
                  <a:lnTo>
                    <a:pt x="203847" y="211582"/>
                  </a:lnTo>
                  <a:lnTo>
                    <a:pt x="142214" y="230644"/>
                  </a:lnTo>
                  <a:lnTo>
                    <a:pt x="109359" y="227660"/>
                  </a:lnTo>
                  <a:lnTo>
                    <a:pt x="51879" y="197319"/>
                  </a:lnTo>
                  <a:lnTo>
                    <a:pt x="17233" y="142379"/>
                  </a:lnTo>
                  <a:lnTo>
                    <a:pt x="11772" y="111302"/>
                  </a:lnTo>
                  <a:lnTo>
                    <a:pt x="14173" y="80264"/>
                  </a:lnTo>
                  <a:lnTo>
                    <a:pt x="24079" y="50800"/>
                  </a:lnTo>
                  <a:lnTo>
                    <a:pt x="41148" y="24358"/>
                  </a:lnTo>
                  <a:lnTo>
                    <a:pt x="133172" y="109588"/>
                  </a:lnTo>
                  <a:lnTo>
                    <a:pt x="134861" y="110680"/>
                  </a:lnTo>
                  <a:lnTo>
                    <a:pt x="250494" y="159245"/>
                  </a:lnTo>
                  <a:lnTo>
                    <a:pt x="250494" y="146469"/>
                  </a:lnTo>
                  <a:lnTo>
                    <a:pt x="140411" y="100215"/>
                  </a:lnTo>
                  <a:lnTo>
                    <a:pt x="58470" y="24358"/>
                  </a:lnTo>
                  <a:lnTo>
                    <a:pt x="43573" y="10566"/>
                  </a:lnTo>
                  <a:lnTo>
                    <a:pt x="42037" y="10020"/>
                  </a:lnTo>
                  <a:lnTo>
                    <a:pt x="38912" y="10121"/>
                  </a:lnTo>
                  <a:lnTo>
                    <a:pt x="15570" y="41440"/>
                  </a:lnTo>
                  <a:lnTo>
                    <a:pt x="0" y="109588"/>
                  </a:lnTo>
                  <a:lnTo>
                    <a:pt x="114" y="111302"/>
                  </a:lnTo>
                  <a:lnTo>
                    <a:pt x="21094" y="178625"/>
                  </a:lnTo>
                  <a:lnTo>
                    <a:pt x="72898" y="226580"/>
                  </a:lnTo>
                  <a:lnTo>
                    <a:pt x="114261" y="240665"/>
                  </a:lnTo>
                  <a:lnTo>
                    <a:pt x="136994" y="242544"/>
                  </a:lnTo>
                  <a:lnTo>
                    <a:pt x="165011" y="239661"/>
                  </a:lnTo>
                  <a:lnTo>
                    <a:pt x="216395" y="217373"/>
                  </a:lnTo>
                  <a:lnTo>
                    <a:pt x="245706" y="189382"/>
                  </a:lnTo>
                  <a:lnTo>
                    <a:pt x="264337" y="157010"/>
                  </a:lnTo>
                  <a:lnTo>
                    <a:pt x="264388" y="155371"/>
                  </a:lnTo>
                  <a:close/>
                </a:path>
                <a:path w="495300" h="242570">
                  <a:moveTo>
                    <a:pt x="495020" y="190004"/>
                  </a:moveTo>
                  <a:lnTo>
                    <a:pt x="363410" y="190004"/>
                  </a:lnTo>
                  <a:lnTo>
                    <a:pt x="363410" y="205727"/>
                  </a:lnTo>
                  <a:lnTo>
                    <a:pt x="495020" y="205727"/>
                  </a:lnTo>
                  <a:lnTo>
                    <a:pt x="495020" y="190004"/>
                  </a:lnTo>
                  <a:close/>
                </a:path>
                <a:path w="495300" h="242570">
                  <a:moveTo>
                    <a:pt x="495020" y="158356"/>
                  </a:moveTo>
                  <a:lnTo>
                    <a:pt x="363410" y="158356"/>
                  </a:lnTo>
                  <a:lnTo>
                    <a:pt x="363410" y="174078"/>
                  </a:lnTo>
                  <a:lnTo>
                    <a:pt x="495020" y="174078"/>
                  </a:lnTo>
                  <a:lnTo>
                    <a:pt x="495020" y="158356"/>
                  </a:lnTo>
                  <a:close/>
                </a:path>
                <a:path w="495300" h="242570">
                  <a:moveTo>
                    <a:pt x="495020" y="126657"/>
                  </a:moveTo>
                  <a:lnTo>
                    <a:pt x="363410" y="126657"/>
                  </a:lnTo>
                  <a:lnTo>
                    <a:pt x="363410" y="142379"/>
                  </a:lnTo>
                  <a:lnTo>
                    <a:pt x="495020" y="142379"/>
                  </a:lnTo>
                  <a:lnTo>
                    <a:pt x="495020" y="126657"/>
                  </a:lnTo>
                  <a:close/>
                </a:path>
                <a:path w="495300" h="242570">
                  <a:moveTo>
                    <a:pt x="495020" y="95008"/>
                  </a:moveTo>
                  <a:lnTo>
                    <a:pt x="363410" y="95008"/>
                  </a:lnTo>
                  <a:lnTo>
                    <a:pt x="363410" y="110731"/>
                  </a:lnTo>
                  <a:lnTo>
                    <a:pt x="495020" y="110731"/>
                  </a:lnTo>
                  <a:lnTo>
                    <a:pt x="495020" y="95008"/>
                  </a:lnTo>
                  <a:close/>
                </a:path>
                <a:path w="495300" h="242570">
                  <a:moveTo>
                    <a:pt x="495020" y="63347"/>
                  </a:moveTo>
                  <a:lnTo>
                    <a:pt x="363410" y="63347"/>
                  </a:lnTo>
                  <a:lnTo>
                    <a:pt x="363410" y="79019"/>
                  </a:lnTo>
                  <a:lnTo>
                    <a:pt x="495020" y="79019"/>
                  </a:lnTo>
                  <a:lnTo>
                    <a:pt x="495020" y="63347"/>
                  </a:lnTo>
                  <a:close/>
                </a:path>
                <a:path w="495300" h="242570">
                  <a:moveTo>
                    <a:pt x="495020" y="31648"/>
                  </a:moveTo>
                  <a:lnTo>
                    <a:pt x="363410" y="31648"/>
                  </a:lnTo>
                  <a:lnTo>
                    <a:pt x="363410" y="47371"/>
                  </a:lnTo>
                  <a:lnTo>
                    <a:pt x="495020" y="47371"/>
                  </a:lnTo>
                  <a:lnTo>
                    <a:pt x="495020" y="31648"/>
                  </a:lnTo>
                  <a:close/>
                </a:path>
                <a:path w="495300" h="242570">
                  <a:moveTo>
                    <a:pt x="495020" y="0"/>
                  </a:moveTo>
                  <a:lnTo>
                    <a:pt x="363410" y="0"/>
                  </a:lnTo>
                  <a:lnTo>
                    <a:pt x="363410" y="15671"/>
                  </a:lnTo>
                  <a:lnTo>
                    <a:pt x="495020" y="15671"/>
                  </a:lnTo>
                  <a:lnTo>
                    <a:pt x="495020" y="0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75">
              <a:extLst>
                <a:ext uri="{FF2B5EF4-FFF2-40B4-BE49-F238E27FC236}">
                  <a16:creationId xmlns:a16="http://schemas.microsoft.com/office/drawing/2014/main" id="{D8A4DDD0-E4EA-43BE-852F-4079951C425D}"/>
                </a:ext>
              </a:extLst>
            </p:cNvPr>
            <p:cNvSpPr/>
            <p:nvPr/>
          </p:nvSpPr>
          <p:spPr>
            <a:xfrm>
              <a:off x="6622656" y="5599264"/>
              <a:ext cx="269875" cy="305435"/>
            </a:xfrm>
            <a:custGeom>
              <a:avLst/>
              <a:gdLst/>
              <a:ahLst/>
              <a:cxnLst/>
              <a:rect l="l" t="t" r="r" b="b"/>
              <a:pathLst>
                <a:path w="269875" h="305435">
                  <a:moveTo>
                    <a:pt x="0" y="304850"/>
                  </a:moveTo>
                  <a:lnTo>
                    <a:pt x="21831" y="208013"/>
                  </a:lnTo>
                  <a:lnTo>
                    <a:pt x="12617" y="191441"/>
                  </a:lnTo>
                  <a:lnTo>
                    <a:pt x="5757" y="173556"/>
                  </a:lnTo>
                  <a:lnTo>
                    <a:pt x="1476" y="154554"/>
                  </a:lnTo>
                  <a:lnTo>
                    <a:pt x="0" y="134632"/>
                  </a:lnTo>
                  <a:lnTo>
                    <a:pt x="6863" y="92077"/>
                  </a:lnTo>
                  <a:lnTo>
                    <a:pt x="25975" y="55119"/>
                  </a:lnTo>
                  <a:lnTo>
                    <a:pt x="55119" y="25975"/>
                  </a:lnTo>
                  <a:lnTo>
                    <a:pt x="92077" y="6863"/>
                  </a:lnTo>
                  <a:lnTo>
                    <a:pt x="134632" y="0"/>
                  </a:lnTo>
                  <a:lnTo>
                    <a:pt x="177194" y="6863"/>
                  </a:lnTo>
                  <a:lnTo>
                    <a:pt x="214156" y="25975"/>
                  </a:lnTo>
                  <a:lnTo>
                    <a:pt x="243301" y="55119"/>
                  </a:lnTo>
                  <a:lnTo>
                    <a:pt x="262414" y="92077"/>
                  </a:lnTo>
                  <a:lnTo>
                    <a:pt x="269278" y="134632"/>
                  </a:lnTo>
                  <a:lnTo>
                    <a:pt x="262414" y="177194"/>
                  </a:lnTo>
                  <a:lnTo>
                    <a:pt x="243301" y="214156"/>
                  </a:lnTo>
                  <a:lnTo>
                    <a:pt x="214156" y="243301"/>
                  </a:lnTo>
                  <a:lnTo>
                    <a:pt x="187523" y="257073"/>
                  </a:lnTo>
                  <a:lnTo>
                    <a:pt x="78828" y="257073"/>
                  </a:lnTo>
                  <a:lnTo>
                    <a:pt x="0" y="304850"/>
                  </a:lnTo>
                  <a:close/>
                </a:path>
                <a:path w="269875" h="305435">
                  <a:moveTo>
                    <a:pt x="134632" y="269278"/>
                  </a:moveTo>
                  <a:lnTo>
                    <a:pt x="119894" y="268458"/>
                  </a:lnTo>
                  <a:lnTo>
                    <a:pt x="105635" y="266076"/>
                  </a:lnTo>
                  <a:lnTo>
                    <a:pt x="91923" y="262243"/>
                  </a:lnTo>
                  <a:lnTo>
                    <a:pt x="78828" y="257073"/>
                  </a:lnTo>
                  <a:lnTo>
                    <a:pt x="187523" y="257073"/>
                  </a:lnTo>
                  <a:lnTo>
                    <a:pt x="177194" y="262414"/>
                  </a:lnTo>
                  <a:lnTo>
                    <a:pt x="134632" y="269278"/>
                  </a:lnTo>
                  <a:close/>
                </a:path>
              </a:pathLst>
            </a:custGeom>
            <a:solidFill>
              <a:srgbClr val="58A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76">
              <a:extLst>
                <a:ext uri="{FF2B5EF4-FFF2-40B4-BE49-F238E27FC236}">
                  <a16:creationId xmlns:a16="http://schemas.microsoft.com/office/drawing/2014/main" id="{1F8BD203-0DEB-4E36-A260-A9A4A09E8A6F}"/>
                </a:ext>
              </a:extLst>
            </p:cNvPr>
            <p:cNvSpPr/>
            <p:nvPr/>
          </p:nvSpPr>
          <p:spPr>
            <a:xfrm>
              <a:off x="6614312" y="5591429"/>
              <a:ext cx="285750" cy="320675"/>
            </a:xfrm>
            <a:custGeom>
              <a:avLst/>
              <a:gdLst/>
              <a:ahLst/>
              <a:cxnLst/>
              <a:rect l="l" t="t" r="r" b="b"/>
              <a:pathLst>
                <a:path w="285750" h="320675">
                  <a:moveTo>
                    <a:pt x="9778" y="320573"/>
                  </a:moveTo>
                  <a:lnTo>
                    <a:pt x="6756" y="320573"/>
                  </a:lnTo>
                  <a:lnTo>
                    <a:pt x="5118" y="320078"/>
                  </a:lnTo>
                  <a:lnTo>
                    <a:pt x="3771" y="319087"/>
                  </a:lnTo>
                  <a:lnTo>
                    <a:pt x="1193" y="317246"/>
                  </a:lnTo>
                  <a:lnTo>
                    <a:pt x="0" y="314071"/>
                  </a:lnTo>
                  <a:lnTo>
                    <a:pt x="21780" y="217284"/>
                  </a:lnTo>
                  <a:lnTo>
                    <a:pt x="12579" y="199815"/>
                  </a:lnTo>
                  <a:lnTo>
                    <a:pt x="5919" y="181362"/>
                  </a:lnTo>
                  <a:lnTo>
                    <a:pt x="1872" y="162166"/>
                  </a:lnTo>
                  <a:lnTo>
                    <a:pt x="507" y="142468"/>
                  </a:lnTo>
                  <a:lnTo>
                    <a:pt x="7781" y="97479"/>
                  </a:lnTo>
                  <a:lnTo>
                    <a:pt x="28027" y="58375"/>
                  </a:lnTo>
                  <a:lnTo>
                    <a:pt x="58883" y="27519"/>
                  </a:lnTo>
                  <a:lnTo>
                    <a:pt x="97987" y="7273"/>
                  </a:lnTo>
                  <a:lnTo>
                    <a:pt x="142976" y="0"/>
                  </a:lnTo>
                  <a:lnTo>
                    <a:pt x="187977" y="7273"/>
                  </a:lnTo>
                  <a:lnTo>
                    <a:pt x="204303" y="15722"/>
                  </a:lnTo>
                  <a:lnTo>
                    <a:pt x="142976" y="15722"/>
                  </a:lnTo>
                  <a:lnTo>
                    <a:pt x="93683" y="25696"/>
                  </a:lnTo>
                  <a:lnTo>
                    <a:pt x="53390" y="52882"/>
                  </a:lnTo>
                  <a:lnTo>
                    <a:pt x="26204" y="93175"/>
                  </a:lnTo>
                  <a:lnTo>
                    <a:pt x="16230" y="142468"/>
                  </a:lnTo>
                  <a:lnTo>
                    <a:pt x="17548" y="160719"/>
                  </a:lnTo>
                  <a:lnTo>
                    <a:pt x="21455" y="178471"/>
                  </a:lnTo>
                  <a:lnTo>
                    <a:pt x="27883" y="195487"/>
                  </a:lnTo>
                  <a:lnTo>
                    <a:pt x="36766" y="211531"/>
                  </a:lnTo>
                  <a:lnTo>
                    <a:pt x="37909" y="213309"/>
                  </a:lnTo>
                  <a:lnTo>
                    <a:pt x="38303" y="215493"/>
                  </a:lnTo>
                  <a:lnTo>
                    <a:pt x="20104" y="296405"/>
                  </a:lnTo>
                  <a:lnTo>
                    <a:pt x="50382" y="296405"/>
                  </a:lnTo>
                  <a:lnTo>
                    <a:pt x="12407" y="319430"/>
                  </a:lnTo>
                  <a:lnTo>
                    <a:pt x="11163" y="320167"/>
                  </a:lnTo>
                  <a:lnTo>
                    <a:pt x="9778" y="320573"/>
                  </a:lnTo>
                  <a:close/>
                </a:path>
                <a:path w="285750" h="320675">
                  <a:moveTo>
                    <a:pt x="204380" y="269227"/>
                  </a:moveTo>
                  <a:lnTo>
                    <a:pt x="142976" y="269227"/>
                  </a:lnTo>
                  <a:lnTo>
                    <a:pt x="192279" y="259251"/>
                  </a:lnTo>
                  <a:lnTo>
                    <a:pt x="232594" y="232060"/>
                  </a:lnTo>
                  <a:lnTo>
                    <a:pt x="259801" y="191764"/>
                  </a:lnTo>
                  <a:lnTo>
                    <a:pt x="269786" y="142468"/>
                  </a:lnTo>
                  <a:lnTo>
                    <a:pt x="259801" y="93175"/>
                  </a:lnTo>
                  <a:lnTo>
                    <a:pt x="232594" y="52882"/>
                  </a:lnTo>
                  <a:lnTo>
                    <a:pt x="192279" y="25696"/>
                  </a:lnTo>
                  <a:lnTo>
                    <a:pt x="142976" y="15722"/>
                  </a:lnTo>
                  <a:lnTo>
                    <a:pt x="204303" y="15722"/>
                  </a:lnTo>
                  <a:lnTo>
                    <a:pt x="227097" y="27519"/>
                  </a:lnTo>
                  <a:lnTo>
                    <a:pt x="257970" y="58375"/>
                  </a:lnTo>
                  <a:lnTo>
                    <a:pt x="278229" y="97479"/>
                  </a:lnTo>
                  <a:lnTo>
                    <a:pt x="285508" y="142468"/>
                  </a:lnTo>
                  <a:lnTo>
                    <a:pt x="278229" y="187469"/>
                  </a:lnTo>
                  <a:lnTo>
                    <a:pt x="257970" y="226589"/>
                  </a:lnTo>
                  <a:lnTo>
                    <a:pt x="227097" y="257462"/>
                  </a:lnTo>
                  <a:lnTo>
                    <a:pt x="204380" y="269227"/>
                  </a:lnTo>
                  <a:close/>
                </a:path>
                <a:path w="285750" h="320675">
                  <a:moveTo>
                    <a:pt x="50382" y="296405"/>
                  </a:moveTo>
                  <a:lnTo>
                    <a:pt x="20104" y="296405"/>
                  </a:lnTo>
                  <a:lnTo>
                    <a:pt x="85331" y="256819"/>
                  </a:lnTo>
                  <a:lnTo>
                    <a:pt x="88061" y="256667"/>
                  </a:lnTo>
                  <a:lnTo>
                    <a:pt x="90449" y="257759"/>
                  </a:lnTo>
                  <a:lnTo>
                    <a:pt x="103155" y="262776"/>
                  </a:lnTo>
                  <a:lnTo>
                    <a:pt x="116174" y="266360"/>
                  </a:lnTo>
                  <a:lnTo>
                    <a:pt x="129463" y="268510"/>
                  </a:lnTo>
                  <a:lnTo>
                    <a:pt x="142976" y="269227"/>
                  </a:lnTo>
                  <a:lnTo>
                    <a:pt x="204380" y="269227"/>
                  </a:lnTo>
                  <a:lnTo>
                    <a:pt x="195674" y="273735"/>
                  </a:lnTo>
                  <a:lnTo>
                    <a:pt x="87769" y="273735"/>
                  </a:lnTo>
                  <a:lnTo>
                    <a:pt x="50382" y="296405"/>
                  </a:lnTo>
                  <a:close/>
                </a:path>
                <a:path w="285750" h="320675">
                  <a:moveTo>
                    <a:pt x="142976" y="285000"/>
                  </a:moveTo>
                  <a:lnTo>
                    <a:pt x="128817" y="284287"/>
                  </a:lnTo>
                  <a:lnTo>
                    <a:pt x="114868" y="282159"/>
                  </a:lnTo>
                  <a:lnTo>
                    <a:pt x="101171" y="278635"/>
                  </a:lnTo>
                  <a:lnTo>
                    <a:pt x="87769" y="273735"/>
                  </a:lnTo>
                  <a:lnTo>
                    <a:pt x="195674" y="273735"/>
                  </a:lnTo>
                  <a:lnTo>
                    <a:pt x="187977" y="277721"/>
                  </a:lnTo>
                  <a:lnTo>
                    <a:pt x="142976" y="285000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7">
              <a:extLst>
                <a:ext uri="{FF2B5EF4-FFF2-40B4-BE49-F238E27FC236}">
                  <a16:creationId xmlns:a16="http://schemas.microsoft.com/office/drawing/2014/main" id="{4741AC4E-712B-4678-BA2C-DB85897519B0}"/>
                </a:ext>
              </a:extLst>
            </p:cNvPr>
            <p:cNvSpPr/>
            <p:nvPr/>
          </p:nvSpPr>
          <p:spPr>
            <a:xfrm>
              <a:off x="6698259" y="5679820"/>
              <a:ext cx="113030" cy="103505"/>
            </a:xfrm>
            <a:custGeom>
              <a:avLst/>
              <a:gdLst/>
              <a:ahLst/>
              <a:cxnLst/>
              <a:rect l="l" t="t" r="r" b="b"/>
              <a:pathLst>
                <a:path w="113029" h="103504">
                  <a:moveTo>
                    <a:pt x="112560" y="87718"/>
                  </a:moveTo>
                  <a:lnTo>
                    <a:pt x="0" y="87718"/>
                  </a:lnTo>
                  <a:lnTo>
                    <a:pt x="0" y="103441"/>
                  </a:lnTo>
                  <a:lnTo>
                    <a:pt x="112560" y="103441"/>
                  </a:lnTo>
                  <a:lnTo>
                    <a:pt x="112560" y="87718"/>
                  </a:lnTo>
                  <a:close/>
                </a:path>
                <a:path w="113029" h="103504">
                  <a:moveTo>
                    <a:pt x="112560" y="43865"/>
                  </a:moveTo>
                  <a:lnTo>
                    <a:pt x="0" y="43865"/>
                  </a:lnTo>
                  <a:lnTo>
                    <a:pt x="0" y="59588"/>
                  </a:lnTo>
                  <a:lnTo>
                    <a:pt x="112560" y="59588"/>
                  </a:lnTo>
                  <a:lnTo>
                    <a:pt x="112560" y="43865"/>
                  </a:lnTo>
                  <a:close/>
                </a:path>
                <a:path w="113029" h="103504">
                  <a:moveTo>
                    <a:pt x="112560" y="0"/>
                  </a:moveTo>
                  <a:lnTo>
                    <a:pt x="0" y="0"/>
                  </a:lnTo>
                  <a:lnTo>
                    <a:pt x="0" y="15722"/>
                  </a:lnTo>
                  <a:lnTo>
                    <a:pt x="112560" y="15722"/>
                  </a:lnTo>
                  <a:lnTo>
                    <a:pt x="1125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78">
              <a:extLst>
                <a:ext uri="{FF2B5EF4-FFF2-40B4-BE49-F238E27FC236}">
                  <a16:creationId xmlns:a16="http://schemas.microsoft.com/office/drawing/2014/main" id="{0F90E04A-100E-43F0-B474-BAB091C9124B}"/>
                </a:ext>
              </a:extLst>
            </p:cNvPr>
            <p:cNvSpPr/>
            <p:nvPr/>
          </p:nvSpPr>
          <p:spPr>
            <a:xfrm>
              <a:off x="5281866" y="5158486"/>
              <a:ext cx="399415" cy="14604"/>
            </a:xfrm>
            <a:custGeom>
              <a:avLst/>
              <a:gdLst/>
              <a:ahLst/>
              <a:cxnLst/>
              <a:rect l="l" t="t" r="r" b="b"/>
              <a:pathLst>
                <a:path w="399414" h="14604">
                  <a:moveTo>
                    <a:pt x="395973" y="14033"/>
                  </a:moveTo>
                  <a:lnTo>
                    <a:pt x="392061" y="14033"/>
                  </a:lnTo>
                  <a:lnTo>
                    <a:pt x="3175" y="14033"/>
                  </a:lnTo>
                  <a:lnTo>
                    <a:pt x="0" y="10909"/>
                  </a:lnTo>
                  <a:lnTo>
                    <a:pt x="0" y="3175"/>
                  </a:lnTo>
                  <a:lnTo>
                    <a:pt x="3175" y="0"/>
                  </a:lnTo>
                  <a:lnTo>
                    <a:pt x="395973" y="0"/>
                  </a:lnTo>
                  <a:lnTo>
                    <a:pt x="399097" y="3175"/>
                  </a:lnTo>
                  <a:lnTo>
                    <a:pt x="399097" y="10909"/>
                  </a:lnTo>
                  <a:lnTo>
                    <a:pt x="395973" y="14033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79">
              <a:extLst>
                <a:ext uri="{FF2B5EF4-FFF2-40B4-BE49-F238E27FC236}">
                  <a16:creationId xmlns:a16="http://schemas.microsoft.com/office/drawing/2014/main" id="{1E7BFC6D-C42E-4C23-9557-F6FDD010D832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311381" y="4777282"/>
              <a:ext cx="339623" cy="395236"/>
            </a:xfrm>
            <a:prstGeom prst="rect">
              <a:avLst/>
            </a:prstGeom>
          </p:spPr>
        </p:pic>
        <p:pic>
          <p:nvPicPr>
            <p:cNvPr id="58" name="object 80">
              <a:extLst>
                <a:ext uri="{FF2B5EF4-FFF2-40B4-BE49-F238E27FC236}">
                  <a16:creationId xmlns:a16="http://schemas.microsoft.com/office/drawing/2014/main" id="{A6D023E2-33A4-4A5C-9866-17B4AD2EFB36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457162" y="5100383"/>
              <a:ext cx="175704" cy="175717"/>
            </a:xfrm>
            <a:prstGeom prst="rect">
              <a:avLst/>
            </a:prstGeom>
          </p:spPr>
        </p:pic>
        <p:sp>
          <p:nvSpPr>
            <p:cNvPr id="59" name="object 81">
              <a:extLst>
                <a:ext uri="{FF2B5EF4-FFF2-40B4-BE49-F238E27FC236}">
                  <a16:creationId xmlns:a16="http://schemas.microsoft.com/office/drawing/2014/main" id="{01143F04-7199-4457-AB80-8D6A3843B31A}"/>
                </a:ext>
              </a:extLst>
            </p:cNvPr>
            <p:cNvSpPr/>
            <p:nvPr/>
          </p:nvSpPr>
          <p:spPr>
            <a:xfrm>
              <a:off x="6403581" y="5052501"/>
              <a:ext cx="283210" cy="271780"/>
            </a:xfrm>
            <a:custGeom>
              <a:avLst/>
              <a:gdLst/>
              <a:ahLst/>
              <a:cxnLst/>
              <a:rect l="l" t="t" r="r" b="b"/>
              <a:pathLst>
                <a:path w="283209" h="271779">
                  <a:moveTo>
                    <a:pt x="112267" y="271529"/>
                  </a:moveTo>
                  <a:lnTo>
                    <a:pt x="102984" y="271529"/>
                  </a:lnTo>
                  <a:lnTo>
                    <a:pt x="100355" y="271186"/>
                  </a:lnTo>
                  <a:lnTo>
                    <a:pt x="73266" y="246027"/>
                  </a:lnTo>
                  <a:lnTo>
                    <a:pt x="70040" y="241468"/>
                  </a:lnTo>
                  <a:lnTo>
                    <a:pt x="62903" y="236210"/>
                  </a:lnTo>
                  <a:lnTo>
                    <a:pt x="51790" y="232832"/>
                  </a:lnTo>
                  <a:lnTo>
                    <a:pt x="45000" y="230646"/>
                  </a:lnTo>
                  <a:lnTo>
                    <a:pt x="21476" y="199151"/>
                  </a:lnTo>
                  <a:lnTo>
                    <a:pt x="21424" y="191214"/>
                  </a:lnTo>
                  <a:lnTo>
                    <a:pt x="21628" y="179504"/>
                  </a:lnTo>
                  <a:lnTo>
                    <a:pt x="20177" y="175136"/>
                  </a:lnTo>
                  <a:lnTo>
                    <a:pt x="18897" y="171072"/>
                  </a:lnTo>
                  <a:lnTo>
                    <a:pt x="12052" y="162042"/>
                  </a:lnTo>
                  <a:lnTo>
                    <a:pt x="7784" y="156252"/>
                  </a:lnTo>
                  <a:lnTo>
                    <a:pt x="3906" y="149991"/>
                  </a:lnTo>
                  <a:lnTo>
                    <a:pt x="1088" y="143181"/>
                  </a:lnTo>
                  <a:lnTo>
                    <a:pt x="0" y="135740"/>
                  </a:lnTo>
                  <a:lnTo>
                    <a:pt x="1088" y="128336"/>
                  </a:lnTo>
                  <a:lnTo>
                    <a:pt x="3906" y="121538"/>
                  </a:lnTo>
                  <a:lnTo>
                    <a:pt x="7784" y="115270"/>
                  </a:lnTo>
                  <a:lnTo>
                    <a:pt x="12052" y="109451"/>
                  </a:lnTo>
                  <a:lnTo>
                    <a:pt x="18897" y="100422"/>
                  </a:lnTo>
                  <a:lnTo>
                    <a:pt x="20193" y="96358"/>
                  </a:lnTo>
                  <a:lnTo>
                    <a:pt x="21628" y="91989"/>
                  </a:lnTo>
                  <a:lnTo>
                    <a:pt x="21424" y="80279"/>
                  </a:lnTo>
                  <a:lnTo>
                    <a:pt x="21472" y="72393"/>
                  </a:lnTo>
                  <a:lnTo>
                    <a:pt x="45000" y="40869"/>
                  </a:lnTo>
                  <a:lnTo>
                    <a:pt x="62903" y="35283"/>
                  </a:lnTo>
                  <a:lnTo>
                    <a:pt x="70040" y="30076"/>
                  </a:lnTo>
                  <a:lnTo>
                    <a:pt x="97726" y="1209"/>
                  </a:lnTo>
                  <a:lnTo>
                    <a:pt x="104699" y="0"/>
                  </a:lnTo>
                  <a:lnTo>
                    <a:pt x="111664" y="533"/>
                  </a:lnTo>
                  <a:lnTo>
                    <a:pt x="118582" y="2224"/>
                  </a:lnTo>
                  <a:lnTo>
                    <a:pt x="125425" y="4490"/>
                  </a:lnTo>
                  <a:lnTo>
                    <a:pt x="136664" y="8296"/>
                  </a:lnTo>
                  <a:lnTo>
                    <a:pt x="196204" y="8296"/>
                  </a:lnTo>
                  <a:lnTo>
                    <a:pt x="197300" y="9236"/>
                  </a:lnTo>
                  <a:lnTo>
                    <a:pt x="200413" y="12919"/>
                  </a:lnTo>
                  <a:lnTo>
                    <a:pt x="106857" y="12919"/>
                  </a:lnTo>
                  <a:lnTo>
                    <a:pt x="96837" y="16233"/>
                  </a:lnTo>
                  <a:lnTo>
                    <a:pt x="88150" y="28641"/>
                  </a:lnTo>
                  <a:lnTo>
                    <a:pt x="84277" y="34242"/>
                  </a:lnTo>
                  <a:lnTo>
                    <a:pt x="80213" y="39995"/>
                  </a:lnTo>
                  <a:lnTo>
                    <a:pt x="69253" y="47983"/>
                  </a:lnTo>
                  <a:lnTo>
                    <a:pt x="41465" y="56518"/>
                  </a:lnTo>
                  <a:lnTo>
                    <a:pt x="38341" y="60836"/>
                  </a:lnTo>
                  <a:lnTo>
                    <a:pt x="35217" y="65103"/>
                  </a:lnTo>
                  <a:lnTo>
                    <a:pt x="35334" y="73194"/>
                  </a:lnTo>
                  <a:lnTo>
                    <a:pt x="35473" y="80279"/>
                  </a:lnTo>
                  <a:lnTo>
                    <a:pt x="35661" y="94122"/>
                  </a:lnTo>
                  <a:lnTo>
                    <a:pt x="31496" y="107026"/>
                  </a:lnTo>
                  <a:lnTo>
                    <a:pt x="27279" y="112525"/>
                  </a:lnTo>
                  <a:lnTo>
                    <a:pt x="23215" y="117884"/>
                  </a:lnTo>
                  <a:lnTo>
                    <a:pt x="18503" y="124183"/>
                  </a:lnTo>
                  <a:lnTo>
                    <a:pt x="13982" y="130089"/>
                  </a:lnTo>
                  <a:lnTo>
                    <a:pt x="13982" y="141404"/>
                  </a:lnTo>
                  <a:lnTo>
                    <a:pt x="18503" y="147310"/>
                  </a:lnTo>
                  <a:lnTo>
                    <a:pt x="23215" y="153609"/>
                  </a:lnTo>
                  <a:lnTo>
                    <a:pt x="31496" y="164518"/>
                  </a:lnTo>
                  <a:lnTo>
                    <a:pt x="35661" y="177422"/>
                  </a:lnTo>
                  <a:lnTo>
                    <a:pt x="35471" y="191455"/>
                  </a:lnTo>
                  <a:lnTo>
                    <a:pt x="35335" y="198299"/>
                  </a:lnTo>
                  <a:lnTo>
                    <a:pt x="35217" y="206441"/>
                  </a:lnTo>
                  <a:lnTo>
                    <a:pt x="38341" y="210658"/>
                  </a:lnTo>
                  <a:lnTo>
                    <a:pt x="41465" y="215026"/>
                  </a:lnTo>
                  <a:lnTo>
                    <a:pt x="69253" y="223510"/>
                  </a:lnTo>
                  <a:lnTo>
                    <a:pt x="80213" y="231486"/>
                  </a:lnTo>
                  <a:lnTo>
                    <a:pt x="84277" y="237251"/>
                  </a:lnTo>
                  <a:lnTo>
                    <a:pt x="88150" y="242852"/>
                  </a:lnTo>
                  <a:lnTo>
                    <a:pt x="96837" y="255311"/>
                  </a:lnTo>
                  <a:lnTo>
                    <a:pt x="106857" y="258575"/>
                  </a:lnTo>
                  <a:lnTo>
                    <a:pt x="200443" y="258575"/>
                  </a:lnTo>
                  <a:lnTo>
                    <a:pt x="197300" y="262285"/>
                  </a:lnTo>
                  <a:lnTo>
                    <a:pt x="196235" y="263197"/>
                  </a:lnTo>
                  <a:lnTo>
                    <a:pt x="136664" y="263197"/>
                  </a:lnTo>
                  <a:lnTo>
                    <a:pt x="125412" y="267058"/>
                  </a:lnTo>
                  <a:lnTo>
                    <a:pt x="118960" y="269293"/>
                  </a:lnTo>
                  <a:lnTo>
                    <a:pt x="112267" y="271529"/>
                  </a:lnTo>
                  <a:close/>
                </a:path>
                <a:path w="283209" h="271779">
                  <a:moveTo>
                    <a:pt x="196204" y="8296"/>
                  </a:moveTo>
                  <a:lnTo>
                    <a:pt x="146151" y="8296"/>
                  </a:lnTo>
                  <a:lnTo>
                    <a:pt x="157454" y="4486"/>
                  </a:lnTo>
                  <a:lnTo>
                    <a:pt x="164284" y="2224"/>
                  </a:lnTo>
                  <a:lnTo>
                    <a:pt x="171202" y="533"/>
                  </a:lnTo>
                  <a:lnTo>
                    <a:pt x="178167" y="0"/>
                  </a:lnTo>
                  <a:lnTo>
                    <a:pt x="185140" y="1209"/>
                  </a:lnTo>
                  <a:lnTo>
                    <a:pt x="191763" y="4490"/>
                  </a:lnTo>
                  <a:lnTo>
                    <a:pt x="196204" y="8296"/>
                  </a:lnTo>
                  <a:close/>
                </a:path>
                <a:path w="283209" h="271779">
                  <a:moveTo>
                    <a:pt x="148475" y="22342"/>
                  </a:moveTo>
                  <a:lnTo>
                    <a:pt x="134340" y="22342"/>
                  </a:lnTo>
                  <a:lnTo>
                    <a:pt x="106857" y="12919"/>
                  </a:lnTo>
                  <a:lnTo>
                    <a:pt x="200413" y="12919"/>
                  </a:lnTo>
                  <a:lnTo>
                    <a:pt x="176009" y="12957"/>
                  </a:lnTo>
                  <a:lnTo>
                    <a:pt x="169163" y="15243"/>
                  </a:lnTo>
                  <a:lnTo>
                    <a:pt x="148475" y="22342"/>
                  </a:lnTo>
                  <a:close/>
                </a:path>
                <a:path w="283209" h="271779">
                  <a:moveTo>
                    <a:pt x="200443" y="258575"/>
                  </a:moveTo>
                  <a:lnTo>
                    <a:pt x="175958" y="258575"/>
                  </a:lnTo>
                  <a:lnTo>
                    <a:pt x="186029" y="255311"/>
                  </a:lnTo>
                  <a:lnTo>
                    <a:pt x="194716" y="242852"/>
                  </a:lnTo>
                  <a:lnTo>
                    <a:pt x="226961" y="219382"/>
                  </a:lnTo>
                  <a:lnTo>
                    <a:pt x="241401" y="215026"/>
                  </a:lnTo>
                  <a:lnTo>
                    <a:pt x="244525" y="210658"/>
                  </a:lnTo>
                  <a:lnTo>
                    <a:pt x="247650" y="206441"/>
                  </a:lnTo>
                  <a:lnTo>
                    <a:pt x="247531" y="198299"/>
                  </a:lnTo>
                  <a:lnTo>
                    <a:pt x="247392" y="191214"/>
                  </a:lnTo>
                  <a:lnTo>
                    <a:pt x="247205" y="177422"/>
                  </a:lnTo>
                  <a:lnTo>
                    <a:pt x="251371" y="164518"/>
                  </a:lnTo>
                  <a:lnTo>
                    <a:pt x="259651" y="153609"/>
                  </a:lnTo>
                  <a:lnTo>
                    <a:pt x="264363" y="147310"/>
                  </a:lnTo>
                  <a:lnTo>
                    <a:pt x="268884" y="141404"/>
                  </a:lnTo>
                  <a:lnTo>
                    <a:pt x="268884" y="130089"/>
                  </a:lnTo>
                  <a:lnTo>
                    <a:pt x="264363" y="124183"/>
                  </a:lnTo>
                  <a:lnTo>
                    <a:pt x="259651" y="117884"/>
                  </a:lnTo>
                  <a:lnTo>
                    <a:pt x="255587" y="112525"/>
                  </a:lnTo>
                  <a:lnTo>
                    <a:pt x="251371" y="107026"/>
                  </a:lnTo>
                  <a:lnTo>
                    <a:pt x="247205" y="94122"/>
                  </a:lnTo>
                  <a:lnTo>
                    <a:pt x="247395" y="80089"/>
                  </a:lnTo>
                  <a:lnTo>
                    <a:pt x="247532" y="73194"/>
                  </a:lnTo>
                  <a:lnTo>
                    <a:pt x="247650" y="65103"/>
                  </a:lnTo>
                  <a:lnTo>
                    <a:pt x="244525" y="60836"/>
                  </a:lnTo>
                  <a:lnTo>
                    <a:pt x="241401" y="56518"/>
                  </a:lnTo>
                  <a:lnTo>
                    <a:pt x="213613" y="47983"/>
                  </a:lnTo>
                  <a:lnTo>
                    <a:pt x="202653" y="39995"/>
                  </a:lnTo>
                  <a:lnTo>
                    <a:pt x="198577" y="34242"/>
                  </a:lnTo>
                  <a:lnTo>
                    <a:pt x="194716" y="28641"/>
                  </a:lnTo>
                  <a:lnTo>
                    <a:pt x="186029" y="16233"/>
                  </a:lnTo>
                  <a:lnTo>
                    <a:pt x="176009" y="12957"/>
                  </a:lnTo>
                  <a:lnTo>
                    <a:pt x="200446" y="12957"/>
                  </a:lnTo>
                  <a:lnTo>
                    <a:pt x="202028" y="14829"/>
                  </a:lnTo>
                  <a:lnTo>
                    <a:pt x="206222" y="20653"/>
                  </a:lnTo>
                  <a:lnTo>
                    <a:pt x="209600" y="25466"/>
                  </a:lnTo>
                  <a:lnTo>
                    <a:pt x="212775" y="30076"/>
                  </a:lnTo>
                  <a:lnTo>
                    <a:pt x="219963" y="35283"/>
                  </a:lnTo>
                  <a:lnTo>
                    <a:pt x="255879" y="52606"/>
                  </a:lnTo>
                  <a:lnTo>
                    <a:pt x="261442" y="80279"/>
                  </a:lnTo>
                  <a:lnTo>
                    <a:pt x="261238" y="91989"/>
                  </a:lnTo>
                  <a:lnTo>
                    <a:pt x="262674" y="96358"/>
                  </a:lnTo>
                  <a:lnTo>
                    <a:pt x="263969" y="100422"/>
                  </a:lnTo>
                  <a:lnTo>
                    <a:pt x="270814" y="109451"/>
                  </a:lnTo>
                  <a:lnTo>
                    <a:pt x="275090" y="115270"/>
                  </a:lnTo>
                  <a:lnTo>
                    <a:pt x="278985" y="121538"/>
                  </a:lnTo>
                  <a:lnTo>
                    <a:pt x="281821" y="128336"/>
                  </a:lnTo>
                  <a:lnTo>
                    <a:pt x="282917" y="135740"/>
                  </a:lnTo>
                  <a:lnTo>
                    <a:pt x="281821" y="143181"/>
                  </a:lnTo>
                  <a:lnTo>
                    <a:pt x="278985" y="149991"/>
                  </a:lnTo>
                  <a:lnTo>
                    <a:pt x="275090" y="156252"/>
                  </a:lnTo>
                  <a:lnTo>
                    <a:pt x="270814" y="162042"/>
                  </a:lnTo>
                  <a:lnTo>
                    <a:pt x="263969" y="171072"/>
                  </a:lnTo>
                  <a:lnTo>
                    <a:pt x="262657" y="175186"/>
                  </a:lnTo>
                  <a:lnTo>
                    <a:pt x="261238" y="179504"/>
                  </a:lnTo>
                  <a:lnTo>
                    <a:pt x="261441" y="191214"/>
                  </a:lnTo>
                  <a:lnTo>
                    <a:pt x="261392" y="199151"/>
                  </a:lnTo>
                  <a:lnTo>
                    <a:pt x="237845" y="230646"/>
                  </a:lnTo>
                  <a:lnTo>
                    <a:pt x="219963" y="236210"/>
                  </a:lnTo>
                  <a:lnTo>
                    <a:pt x="216344" y="238890"/>
                  </a:lnTo>
                  <a:lnTo>
                    <a:pt x="212775" y="241468"/>
                  </a:lnTo>
                  <a:lnTo>
                    <a:pt x="206222" y="250891"/>
                  </a:lnTo>
                  <a:lnTo>
                    <a:pt x="202028" y="256703"/>
                  </a:lnTo>
                  <a:lnTo>
                    <a:pt x="200443" y="258575"/>
                  </a:lnTo>
                  <a:close/>
                </a:path>
                <a:path w="283209" h="271779">
                  <a:moveTo>
                    <a:pt x="175958" y="258575"/>
                  </a:moveTo>
                  <a:lnTo>
                    <a:pt x="106857" y="258575"/>
                  </a:lnTo>
                  <a:lnTo>
                    <a:pt x="127495" y="251539"/>
                  </a:lnTo>
                  <a:lnTo>
                    <a:pt x="134340" y="249151"/>
                  </a:lnTo>
                  <a:lnTo>
                    <a:pt x="148475" y="249151"/>
                  </a:lnTo>
                  <a:lnTo>
                    <a:pt x="175958" y="258575"/>
                  </a:lnTo>
                  <a:close/>
                </a:path>
                <a:path w="283209" h="271779">
                  <a:moveTo>
                    <a:pt x="178167" y="271530"/>
                  </a:moveTo>
                  <a:lnTo>
                    <a:pt x="171202" y="270983"/>
                  </a:lnTo>
                  <a:lnTo>
                    <a:pt x="164284" y="269292"/>
                  </a:lnTo>
                  <a:lnTo>
                    <a:pt x="157373" y="267031"/>
                  </a:lnTo>
                  <a:lnTo>
                    <a:pt x="146151" y="263197"/>
                  </a:lnTo>
                  <a:lnTo>
                    <a:pt x="196235" y="263197"/>
                  </a:lnTo>
                  <a:lnTo>
                    <a:pt x="191763" y="267031"/>
                  </a:lnTo>
                  <a:lnTo>
                    <a:pt x="185140" y="270335"/>
                  </a:lnTo>
                  <a:lnTo>
                    <a:pt x="178167" y="271530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82">
              <a:extLst>
                <a:ext uri="{FF2B5EF4-FFF2-40B4-BE49-F238E27FC236}">
                  <a16:creationId xmlns:a16="http://schemas.microsoft.com/office/drawing/2014/main" id="{EE1754D6-3EB0-4139-A608-77F80C848BD1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597650" y="5283492"/>
              <a:ext cx="125310" cy="120154"/>
            </a:xfrm>
            <a:prstGeom prst="rect">
              <a:avLst/>
            </a:prstGeom>
          </p:spPr>
        </p:pic>
        <p:pic>
          <p:nvPicPr>
            <p:cNvPr id="61" name="object 83">
              <a:extLst>
                <a:ext uri="{FF2B5EF4-FFF2-40B4-BE49-F238E27FC236}">
                  <a16:creationId xmlns:a16="http://schemas.microsoft.com/office/drawing/2014/main" id="{A96CE30B-6262-4D8A-B3BB-85C7C39173A9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364681" y="5283542"/>
              <a:ext cx="125310" cy="120103"/>
            </a:xfrm>
            <a:prstGeom prst="rect">
              <a:avLst/>
            </a:prstGeom>
          </p:spPr>
        </p:pic>
        <p:sp>
          <p:nvSpPr>
            <p:cNvPr id="62" name="object 84">
              <a:extLst>
                <a:ext uri="{FF2B5EF4-FFF2-40B4-BE49-F238E27FC236}">
                  <a16:creationId xmlns:a16="http://schemas.microsoft.com/office/drawing/2014/main" id="{1265F74E-7AE8-4D6E-B402-2AF51B7B80B5}"/>
                </a:ext>
              </a:extLst>
            </p:cNvPr>
            <p:cNvSpPr/>
            <p:nvPr/>
          </p:nvSpPr>
          <p:spPr>
            <a:xfrm>
              <a:off x="4299597" y="5154460"/>
              <a:ext cx="14604" cy="124460"/>
            </a:xfrm>
            <a:custGeom>
              <a:avLst/>
              <a:gdLst/>
              <a:ahLst/>
              <a:cxnLst/>
              <a:rect l="l" t="t" r="r" b="b"/>
              <a:pathLst>
                <a:path w="14604" h="124460">
                  <a:moveTo>
                    <a:pt x="10858" y="124421"/>
                  </a:moveTo>
                  <a:lnTo>
                    <a:pt x="6997" y="124421"/>
                  </a:lnTo>
                  <a:lnTo>
                    <a:pt x="3124" y="124421"/>
                  </a:lnTo>
                  <a:lnTo>
                    <a:pt x="0" y="121297"/>
                  </a:lnTo>
                  <a:lnTo>
                    <a:pt x="0" y="3124"/>
                  </a:lnTo>
                  <a:lnTo>
                    <a:pt x="3124" y="0"/>
                  </a:lnTo>
                  <a:lnTo>
                    <a:pt x="10858" y="0"/>
                  </a:lnTo>
                  <a:lnTo>
                    <a:pt x="14033" y="3124"/>
                  </a:lnTo>
                  <a:lnTo>
                    <a:pt x="14033" y="121297"/>
                  </a:lnTo>
                  <a:lnTo>
                    <a:pt x="10858" y="124421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85">
              <a:extLst>
                <a:ext uri="{FF2B5EF4-FFF2-40B4-BE49-F238E27FC236}">
                  <a16:creationId xmlns:a16="http://schemas.microsoft.com/office/drawing/2014/main" id="{2AFC1E41-49B3-4753-907B-68C24B00A0AD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346422" y="5159476"/>
              <a:ext cx="204736" cy="119405"/>
            </a:xfrm>
            <a:prstGeom prst="rect">
              <a:avLst/>
            </a:prstGeom>
          </p:spPr>
        </p:pic>
        <p:sp>
          <p:nvSpPr>
            <p:cNvPr id="64" name="object 86">
              <a:extLst>
                <a:ext uri="{FF2B5EF4-FFF2-40B4-BE49-F238E27FC236}">
                  <a16:creationId xmlns:a16="http://schemas.microsoft.com/office/drawing/2014/main" id="{A4D2AE2B-7CA9-4DE7-B7F9-5BB8AAD8368D}"/>
                </a:ext>
              </a:extLst>
            </p:cNvPr>
            <p:cNvSpPr/>
            <p:nvPr/>
          </p:nvSpPr>
          <p:spPr>
            <a:xfrm>
              <a:off x="4230585" y="5045913"/>
              <a:ext cx="395605" cy="173990"/>
            </a:xfrm>
            <a:custGeom>
              <a:avLst/>
              <a:gdLst/>
              <a:ahLst/>
              <a:cxnLst/>
              <a:rect l="l" t="t" r="r" b="b"/>
              <a:pathLst>
                <a:path w="395604" h="173989">
                  <a:moveTo>
                    <a:pt x="197650" y="173786"/>
                  </a:moveTo>
                  <a:lnTo>
                    <a:pt x="195808" y="173583"/>
                  </a:lnTo>
                  <a:lnTo>
                    <a:pt x="124866" y="143916"/>
                  </a:lnTo>
                  <a:lnTo>
                    <a:pt x="123177" y="139801"/>
                  </a:lnTo>
                  <a:lnTo>
                    <a:pt x="126212" y="132664"/>
                  </a:lnTo>
                  <a:lnTo>
                    <a:pt x="130276" y="130975"/>
                  </a:lnTo>
                  <a:lnTo>
                    <a:pt x="197650" y="159156"/>
                  </a:lnTo>
                  <a:lnTo>
                    <a:pt x="370141" y="86969"/>
                  </a:lnTo>
                  <a:lnTo>
                    <a:pt x="197650" y="14782"/>
                  </a:lnTo>
                  <a:lnTo>
                    <a:pt x="25247" y="86918"/>
                  </a:lnTo>
                  <a:lnTo>
                    <a:pt x="82257" y="110578"/>
                  </a:lnTo>
                  <a:lnTo>
                    <a:pt x="83985" y="114655"/>
                  </a:lnTo>
                  <a:lnTo>
                    <a:pt x="81013" y="121793"/>
                  </a:lnTo>
                  <a:lnTo>
                    <a:pt x="76898" y="123532"/>
                  </a:lnTo>
                  <a:lnTo>
                    <a:pt x="1739" y="92379"/>
                  </a:lnTo>
                  <a:lnTo>
                    <a:pt x="0" y="89801"/>
                  </a:lnTo>
                  <a:lnTo>
                    <a:pt x="0" y="84137"/>
                  </a:lnTo>
                  <a:lnTo>
                    <a:pt x="1689" y="81610"/>
                  </a:lnTo>
                  <a:lnTo>
                    <a:pt x="196697" y="0"/>
                  </a:lnTo>
                  <a:lnTo>
                    <a:pt x="198640" y="0"/>
                  </a:lnTo>
                  <a:lnTo>
                    <a:pt x="393649" y="81610"/>
                  </a:lnTo>
                  <a:lnTo>
                    <a:pt x="395338" y="84137"/>
                  </a:lnTo>
                  <a:lnTo>
                    <a:pt x="395338" y="89801"/>
                  </a:lnTo>
                  <a:lnTo>
                    <a:pt x="393649" y="92329"/>
                  </a:lnTo>
                  <a:lnTo>
                    <a:pt x="199478" y="173583"/>
                  </a:lnTo>
                  <a:lnTo>
                    <a:pt x="197650" y="173786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87">
              <a:extLst>
                <a:ext uri="{FF2B5EF4-FFF2-40B4-BE49-F238E27FC236}">
                  <a16:creationId xmlns:a16="http://schemas.microsoft.com/office/drawing/2014/main" id="{43AFA0A2-6BC0-4817-AD4F-D4061082443E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299737" y="5124945"/>
              <a:ext cx="140347" cy="243776"/>
            </a:xfrm>
            <a:prstGeom prst="rect">
              <a:avLst/>
            </a:prstGeom>
          </p:spPr>
        </p:pic>
        <p:sp>
          <p:nvSpPr>
            <p:cNvPr id="66" name="object 88">
              <a:extLst>
                <a:ext uri="{FF2B5EF4-FFF2-40B4-BE49-F238E27FC236}">
                  <a16:creationId xmlns:a16="http://schemas.microsoft.com/office/drawing/2014/main" id="{A3A609DB-FB72-4548-B6C0-1EA19D8D93BD}"/>
                </a:ext>
              </a:extLst>
            </p:cNvPr>
            <p:cNvSpPr/>
            <p:nvPr/>
          </p:nvSpPr>
          <p:spPr>
            <a:xfrm>
              <a:off x="5631307" y="5296496"/>
              <a:ext cx="116205" cy="26034"/>
            </a:xfrm>
            <a:custGeom>
              <a:avLst/>
              <a:gdLst/>
              <a:ahLst/>
              <a:cxnLst/>
              <a:rect l="l" t="t" r="r" b="b"/>
              <a:pathLst>
                <a:path w="116204" h="26035">
                  <a:moveTo>
                    <a:pt x="115595" y="25946"/>
                  </a:moveTo>
                  <a:lnTo>
                    <a:pt x="0" y="25946"/>
                  </a:lnTo>
                  <a:lnTo>
                    <a:pt x="0" y="0"/>
                  </a:lnTo>
                  <a:lnTo>
                    <a:pt x="115595" y="0"/>
                  </a:lnTo>
                  <a:lnTo>
                    <a:pt x="115595" y="259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89">
              <a:extLst>
                <a:ext uri="{FF2B5EF4-FFF2-40B4-BE49-F238E27FC236}">
                  <a16:creationId xmlns:a16="http://schemas.microsoft.com/office/drawing/2014/main" id="{975199AA-1B80-45BD-9972-E354AABB541C}"/>
                </a:ext>
              </a:extLst>
            </p:cNvPr>
            <p:cNvSpPr/>
            <p:nvPr/>
          </p:nvSpPr>
          <p:spPr>
            <a:xfrm>
              <a:off x="5631307" y="5322443"/>
              <a:ext cx="116205" cy="21590"/>
            </a:xfrm>
            <a:custGeom>
              <a:avLst/>
              <a:gdLst/>
              <a:ahLst/>
              <a:cxnLst/>
              <a:rect l="l" t="t" r="r" b="b"/>
              <a:pathLst>
                <a:path w="116204" h="21589">
                  <a:moveTo>
                    <a:pt x="115595" y="21285"/>
                  </a:moveTo>
                  <a:lnTo>
                    <a:pt x="0" y="21285"/>
                  </a:lnTo>
                  <a:lnTo>
                    <a:pt x="0" y="0"/>
                  </a:lnTo>
                  <a:lnTo>
                    <a:pt x="115595" y="0"/>
                  </a:lnTo>
                  <a:lnTo>
                    <a:pt x="115595" y="21285"/>
                  </a:lnTo>
                  <a:close/>
                </a:path>
              </a:pathLst>
            </a:custGeom>
            <a:solidFill>
              <a:srgbClr val="58A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90">
              <a:extLst>
                <a:ext uri="{FF2B5EF4-FFF2-40B4-BE49-F238E27FC236}">
                  <a16:creationId xmlns:a16="http://schemas.microsoft.com/office/drawing/2014/main" id="{2552AC75-A32B-473A-A65D-E25940BCE6E4}"/>
                </a:ext>
              </a:extLst>
            </p:cNvPr>
            <p:cNvSpPr/>
            <p:nvPr/>
          </p:nvSpPr>
          <p:spPr>
            <a:xfrm>
              <a:off x="5631307" y="5343728"/>
              <a:ext cx="116205" cy="27305"/>
            </a:xfrm>
            <a:custGeom>
              <a:avLst/>
              <a:gdLst/>
              <a:ahLst/>
              <a:cxnLst/>
              <a:rect l="l" t="t" r="r" b="b"/>
              <a:pathLst>
                <a:path w="116204" h="27304">
                  <a:moveTo>
                    <a:pt x="115595" y="26733"/>
                  </a:moveTo>
                  <a:lnTo>
                    <a:pt x="0" y="26733"/>
                  </a:lnTo>
                  <a:lnTo>
                    <a:pt x="0" y="0"/>
                  </a:lnTo>
                  <a:lnTo>
                    <a:pt x="115595" y="0"/>
                  </a:lnTo>
                  <a:lnTo>
                    <a:pt x="115595" y="26733"/>
                  </a:lnTo>
                  <a:close/>
                </a:path>
              </a:pathLst>
            </a:custGeom>
            <a:solidFill>
              <a:srgbClr val="D811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91">
              <a:extLst>
                <a:ext uri="{FF2B5EF4-FFF2-40B4-BE49-F238E27FC236}">
                  <a16:creationId xmlns:a16="http://schemas.microsoft.com/office/drawing/2014/main" id="{BEE145EB-8681-4C86-A971-6B6C5091A240}"/>
                </a:ext>
              </a:extLst>
            </p:cNvPr>
            <p:cNvSpPr/>
            <p:nvPr/>
          </p:nvSpPr>
          <p:spPr>
            <a:xfrm>
              <a:off x="5041150" y="5342483"/>
              <a:ext cx="880744" cy="793750"/>
            </a:xfrm>
            <a:custGeom>
              <a:avLst/>
              <a:gdLst/>
              <a:ahLst/>
              <a:cxnLst/>
              <a:rect l="l" t="t" r="r" b="b"/>
              <a:pathLst>
                <a:path w="880745" h="793750">
                  <a:moveTo>
                    <a:pt x="880567" y="793305"/>
                  </a:moveTo>
                  <a:lnTo>
                    <a:pt x="0" y="793305"/>
                  </a:lnTo>
                  <a:lnTo>
                    <a:pt x="0" y="266496"/>
                  </a:lnTo>
                  <a:lnTo>
                    <a:pt x="150520" y="266496"/>
                  </a:lnTo>
                  <a:lnTo>
                    <a:pt x="150520" y="211429"/>
                  </a:lnTo>
                  <a:lnTo>
                    <a:pt x="439737" y="0"/>
                  </a:lnTo>
                  <a:lnTo>
                    <a:pt x="728916" y="218732"/>
                  </a:lnTo>
                  <a:lnTo>
                    <a:pt x="728916" y="264858"/>
                  </a:lnTo>
                  <a:lnTo>
                    <a:pt x="880567" y="264858"/>
                  </a:lnTo>
                  <a:lnTo>
                    <a:pt x="880567" y="7933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92">
              <a:extLst>
                <a:ext uri="{FF2B5EF4-FFF2-40B4-BE49-F238E27FC236}">
                  <a16:creationId xmlns:a16="http://schemas.microsoft.com/office/drawing/2014/main" id="{FDA0F9C9-681C-429B-857C-EEA797AE9323}"/>
                </a:ext>
              </a:extLst>
            </p:cNvPr>
            <p:cNvSpPr/>
            <p:nvPr/>
          </p:nvSpPr>
          <p:spPr>
            <a:xfrm>
              <a:off x="4988369" y="5251843"/>
              <a:ext cx="986155" cy="894715"/>
            </a:xfrm>
            <a:custGeom>
              <a:avLst/>
              <a:gdLst/>
              <a:ahLst/>
              <a:cxnLst/>
              <a:rect l="l" t="t" r="r" b="b"/>
              <a:pathLst>
                <a:path w="986154" h="894714">
                  <a:moveTo>
                    <a:pt x="179641" y="683272"/>
                  </a:moveTo>
                  <a:lnTo>
                    <a:pt x="174929" y="678561"/>
                  </a:lnTo>
                  <a:lnTo>
                    <a:pt x="120053" y="678561"/>
                  </a:lnTo>
                  <a:lnTo>
                    <a:pt x="115341" y="683272"/>
                  </a:lnTo>
                  <a:lnTo>
                    <a:pt x="115341" y="731393"/>
                  </a:lnTo>
                  <a:lnTo>
                    <a:pt x="120053" y="736104"/>
                  </a:lnTo>
                  <a:lnTo>
                    <a:pt x="131660" y="736104"/>
                  </a:lnTo>
                  <a:lnTo>
                    <a:pt x="136372" y="731393"/>
                  </a:lnTo>
                  <a:lnTo>
                    <a:pt x="136372" y="699592"/>
                  </a:lnTo>
                  <a:lnTo>
                    <a:pt x="158597" y="699592"/>
                  </a:lnTo>
                  <a:lnTo>
                    <a:pt x="158597" y="731393"/>
                  </a:lnTo>
                  <a:lnTo>
                    <a:pt x="163322" y="736104"/>
                  </a:lnTo>
                  <a:lnTo>
                    <a:pt x="169125" y="736104"/>
                  </a:lnTo>
                  <a:lnTo>
                    <a:pt x="174929" y="736104"/>
                  </a:lnTo>
                  <a:lnTo>
                    <a:pt x="179641" y="731393"/>
                  </a:lnTo>
                  <a:lnTo>
                    <a:pt x="179641" y="683272"/>
                  </a:lnTo>
                  <a:close/>
                </a:path>
                <a:path w="986154" h="894714">
                  <a:moveTo>
                    <a:pt x="179641" y="571106"/>
                  </a:moveTo>
                  <a:lnTo>
                    <a:pt x="174929" y="566394"/>
                  </a:lnTo>
                  <a:lnTo>
                    <a:pt x="120053" y="566394"/>
                  </a:lnTo>
                  <a:lnTo>
                    <a:pt x="115341" y="571106"/>
                  </a:lnTo>
                  <a:lnTo>
                    <a:pt x="115341" y="619226"/>
                  </a:lnTo>
                  <a:lnTo>
                    <a:pt x="120053" y="623938"/>
                  </a:lnTo>
                  <a:lnTo>
                    <a:pt x="131660" y="623938"/>
                  </a:lnTo>
                  <a:lnTo>
                    <a:pt x="136372" y="619226"/>
                  </a:lnTo>
                  <a:lnTo>
                    <a:pt x="136372" y="587425"/>
                  </a:lnTo>
                  <a:lnTo>
                    <a:pt x="158597" y="587425"/>
                  </a:lnTo>
                  <a:lnTo>
                    <a:pt x="158597" y="619226"/>
                  </a:lnTo>
                  <a:lnTo>
                    <a:pt x="163322" y="623938"/>
                  </a:lnTo>
                  <a:lnTo>
                    <a:pt x="169125" y="623938"/>
                  </a:lnTo>
                  <a:lnTo>
                    <a:pt x="174929" y="623938"/>
                  </a:lnTo>
                  <a:lnTo>
                    <a:pt x="179641" y="619226"/>
                  </a:lnTo>
                  <a:lnTo>
                    <a:pt x="179641" y="571106"/>
                  </a:lnTo>
                  <a:close/>
                </a:path>
                <a:path w="986154" h="894714">
                  <a:moveTo>
                    <a:pt x="179641" y="458939"/>
                  </a:moveTo>
                  <a:lnTo>
                    <a:pt x="174929" y="454228"/>
                  </a:lnTo>
                  <a:lnTo>
                    <a:pt x="120053" y="454228"/>
                  </a:lnTo>
                  <a:lnTo>
                    <a:pt x="115341" y="458939"/>
                  </a:lnTo>
                  <a:lnTo>
                    <a:pt x="115341" y="507111"/>
                  </a:lnTo>
                  <a:lnTo>
                    <a:pt x="120053" y="511771"/>
                  </a:lnTo>
                  <a:lnTo>
                    <a:pt x="131660" y="511771"/>
                  </a:lnTo>
                  <a:lnTo>
                    <a:pt x="136372" y="507111"/>
                  </a:lnTo>
                  <a:lnTo>
                    <a:pt x="136372" y="475259"/>
                  </a:lnTo>
                  <a:lnTo>
                    <a:pt x="158597" y="475259"/>
                  </a:lnTo>
                  <a:lnTo>
                    <a:pt x="158597" y="507111"/>
                  </a:lnTo>
                  <a:lnTo>
                    <a:pt x="163322" y="511771"/>
                  </a:lnTo>
                  <a:lnTo>
                    <a:pt x="169125" y="511771"/>
                  </a:lnTo>
                  <a:lnTo>
                    <a:pt x="174929" y="511771"/>
                  </a:lnTo>
                  <a:lnTo>
                    <a:pt x="179641" y="507111"/>
                  </a:lnTo>
                  <a:lnTo>
                    <a:pt x="179641" y="458939"/>
                  </a:lnTo>
                  <a:close/>
                </a:path>
                <a:path w="986154" h="894714">
                  <a:moveTo>
                    <a:pt x="690511" y="801344"/>
                  </a:moveTo>
                  <a:lnTo>
                    <a:pt x="685800" y="796632"/>
                  </a:lnTo>
                  <a:lnTo>
                    <a:pt x="654253" y="796632"/>
                  </a:lnTo>
                  <a:lnTo>
                    <a:pt x="654253" y="522338"/>
                  </a:lnTo>
                  <a:lnTo>
                    <a:pt x="665657" y="522338"/>
                  </a:lnTo>
                  <a:lnTo>
                    <a:pt x="671461" y="522338"/>
                  </a:lnTo>
                  <a:lnTo>
                    <a:pt x="676173" y="517626"/>
                  </a:lnTo>
                  <a:lnTo>
                    <a:pt x="676173" y="506018"/>
                  </a:lnTo>
                  <a:lnTo>
                    <a:pt x="671461" y="501307"/>
                  </a:lnTo>
                  <a:lnTo>
                    <a:pt x="649541" y="501307"/>
                  </a:lnTo>
                  <a:lnTo>
                    <a:pt x="637933" y="501307"/>
                  </a:lnTo>
                  <a:lnTo>
                    <a:pt x="633222" y="501307"/>
                  </a:lnTo>
                  <a:lnTo>
                    <a:pt x="633222" y="522338"/>
                  </a:lnTo>
                  <a:lnTo>
                    <a:pt x="633222" y="796632"/>
                  </a:lnTo>
                  <a:lnTo>
                    <a:pt x="613435" y="796632"/>
                  </a:lnTo>
                  <a:lnTo>
                    <a:pt x="611162" y="522338"/>
                  </a:lnTo>
                  <a:lnTo>
                    <a:pt x="633222" y="522338"/>
                  </a:lnTo>
                  <a:lnTo>
                    <a:pt x="633222" y="501307"/>
                  </a:lnTo>
                  <a:lnTo>
                    <a:pt x="606475" y="501307"/>
                  </a:lnTo>
                  <a:lnTo>
                    <a:pt x="606272" y="501103"/>
                  </a:lnTo>
                  <a:lnTo>
                    <a:pt x="600468" y="501307"/>
                  </a:lnTo>
                  <a:lnTo>
                    <a:pt x="572795" y="501307"/>
                  </a:lnTo>
                  <a:lnTo>
                    <a:pt x="568083" y="506018"/>
                  </a:lnTo>
                  <a:lnTo>
                    <a:pt x="568083" y="517626"/>
                  </a:lnTo>
                  <a:lnTo>
                    <a:pt x="572795" y="522338"/>
                  </a:lnTo>
                  <a:lnTo>
                    <a:pt x="590130" y="522338"/>
                  </a:lnTo>
                  <a:lnTo>
                    <a:pt x="592391" y="796632"/>
                  </a:lnTo>
                  <a:lnTo>
                    <a:pt x="524611" y="796632"/>
                  </a:lnTo>
                  <a:lnTo>
                    <a:pt x="524573" y="522338"/>
                  </a:lnTo>
                  <a:lnTo>
                    <a:pt x="536028" y="522338"/>
                  </a:lnTo>
                  <a:lnTo>
                    <a:pt x="541832" y="522338"/>
                  </a:lnTo>
                  <a:lnTo>
                    <a:pt x="546544" y="517626"/>
                  </a:lnTo>
                  <a:lnTo>
                    <a:pt x="546544" y="506018"/>
                  </a:lnTo>
                  <a:lnTo>
                    <a:pt x="541832" y="501307"/>
                  </a:lnTo>
                  <a:lnTo>
                    <a:pt x="519861" y="501307"/>
                  </a:lnTo>
                  <a:lnTo>
                    <a:pt x="508254" y="501307"/>
                  </a:lnTo>
                  <a:lnTo>
                    <a:pt x="503580" y="501307"/>
                  </a:lnTo>
                  <a:lnTo>
                    <a:pt x="503580" y="796632"/>
                  </a:lnTo>
                  <a:lnTo>
                    <a:pt x="483806" y="796632"/>
                  </a:lnTo>
                  <a:lnTo>
                    <a:pt x="481495" y="522338"/>
                  </a:lnTo>
                  <a:lnTo>
                    <a:pt x="503542" y="522338"/>
                  </a:lnTo>
                  <a:lnTo>
                    <a:pt x="503580" y="796632"/>
                  </a:lnTo>
                  <a:lnTo>
                    <a:pt x="503580" y="501307"/>
                  </a:lnTo>
                  <a:lnTo>
                    <a:pt x="476796" y="501307"/>
                  </a:lnTo>
                  <a:lnTo>
                    <a:pt x="476453" y="500964"/>
                  </a:lnTo>
                  <a:lnTo>
                    <a:pt x="470789" y="501307"/>
                  </a:lnTo>
                  <a:lnTo>
                    <a:pt x="443166" y="501307"/>
                  </a:lnTo>
                  <a:lnTo>
                    <a:pt x="438454" y="506018"/>
                  </a:lnTo>
                  <a:lnTo>
                    <a:pt x="438454" y="517626"/>
                  </a:lnTo>
                  <a:lnTo>
                    <a:pt x="443166" y="522338"/>
                  </a:lnTo>
                  <a:lnTo>
                    <a:pt x="460502" y="522338"/>
                  </a:lnTo>
                  <a:lnTo>
                    <a:pt x="462762" y="796632"/>
                  </a:lnTo>
                  <a:lnTo>
                    <a:pt x="394982" y="796632"/>
                  </a:lnTo>
                  <a:lnTo>
                    <a:pt x="394944" y="522338"/>
                  </a:lnTo>
                  <a:lnTo>
                    <a:pt x="406400" y="522338"/>
                  </a:lnTo>
                  <a:lnTo>
                    <a:pt x="412203" y="522338"/>
                  </a:lnTo>
                  <a:lnTo>
                    <a:pt x="416915" y="517626"/>
                  </a:lnTo>
                  <a:lnTo>
                    <a:pt x="416915" y="506018"/>
                  </a:lnTo>
                  <a:lnTo>
                    <a:pt x="412203" y="501307"/>
                  </a:lnTo>
                  <a:lnTo>
                    <a:pt x="390232" y="501307"/>
                  </a:lnTo>
                  <a:lnTo>
                    <a:pt x="378625" y="501307"/>
                  </a:lnTo>
                  <a:lnTo>
                    <a:pt x="373938" y="501307"/>
                  </a:lnTo>
                  <a:lnTo>
                    <a:pt x="373938" y="796632"/>
                  </a:lnTo>
                  <a:lnTo>
                    <a:pt x="354126" y="796632"/>
                  </a:lnTo>
                  <a:lnTo>
                    <a:pt x="351853" y="522338"/>
                  </a:lnTo>
                  <a:lnTo>
                    <a:pt x="373913" y="522338"/>
                  </a:lnTo>
                  <a:lnTo>
                    <a:pt x="373938" y="796632"/>
                  </a:lnTo>
                  <a:lnTo>
                    <a:pt x="373938" y="501307"/>
                  </a:lnTo>
                  <a:lnTo>
                    <a:pt x="347014" y="501307"/>
                  </a:lnTo>
                  <a:lnTo>
                    <a:pt x="341160" y="501307"/>
                  </a:lnTo>
                  <a:lnTo>
                    <a:pt x="313537" y="501307"/>
                  </a:lnTo>
                  <a:lnTo>
                    <a:pt x="308825" y="506018"/>
                  </a:lnTo>
                  <a:lnTo>
                    <a:pt x="308825" y="517626"/>
                  </a:lnTo>
                  <a:lnTo>
                    <a:pt x="313537" y="522338"/>
                  </a:lnTo>
                  <a:lnTo>
                    <a:pt x="330822" y="522338"/>
                  </a:lnTo>
                  <a:lnTo>
                    <a:pt x="333133" y="796632"/>
                  </a:lnTo>
                  <a:lnTo>
                    <a:pt x="300291" y="796632"/>
                  </a:lnTo>
                  <a:lnTo>
                    <a:pt x="295579" y="801344"/>
                  </a:lnTo>
                  <a:lnTo>
                    <a:pt x="295579" y="813003"/>
                  </a:lnTo>
                  <a:lnTo>
                    <a:pt x="300291" y="817664"/>
                  </a:lnTo>
                  <a:lnTo>
                    <a:pt x="337947" y="817664"/>
                  </a:lnTo>
                  <a:lnTo>
                    <a:pt x="343839" y="817664"/>
                  </a:lnTo>
                  <a:lnTo>
                    <a:pt x="685800" y="817664"/>
                  </a:lnTo>
                  <a:lnTo>
                    <a:pt x="690511" y="813003"/>
                  </a:lnTo>
                  <a:lnTo>
                    <a:pt x="690511" y="801344"/>
                  </a:lnTo>
                  <a:close/>
                </a:path>
                <a:path w="986154" h="894714">
                  <a:moveTo>
                    <a:pt x="874814" y="683272"/>
                  </a:moveTo>
                  <a:lnTo>
                    <a:pt x="870102" y="678561"/>
                  </a:lnTo>
                  <a:lnTo>
                    <a:pt x="815238" y="678561"/>
                  </a:lnTo>
                  <a:lnTo>
                    <a:pt x="810514" y="683272"/>
                  </a:lnTo>
                  <a:lnTo>
                    <a:pt x="810514" y="731393"/>
                  </a:lnTo>
                  <a:lnTo>
                    <a:pt x="815238" y="736104"/>
                  </a:lnTo>
                  <a:lnTo>
                    <a:pt x="826846" y="736104"/>
                  </a:lnTo>
                  <a:lnTo>
                    <a:pt x="831557" y="731393"/>
                  </a:lnTo>
                  <a:lnTo>
                    <a:pt x="831557" y="699592"/>
                  </a:lnTo>
                  <a:lnTo>
                    <a:pt x="853782" y="699592"/>
                  </a:lnTo>
                  <a:lnTo>
                    <a:pt x="853782" y="731393"/>
                  </a:lnTo>
                  <a:lnTo>
                    <a:pt x="858494" y="736104"/>
                  </a:lnTo>
                  <a:lnTo>
                    <a:pt x="864298" y="736104"/>
                  </a:lnTo>
                  <a:lnTo>
                    <a:pt x="870102" y="736104"/>
                  </a:lnTo>
                  <a:lnTo>
                    <a:pt x="874814" y="731393"/>
                  </a:lnTo>
                  <a:lnTo>
                    <a:pt x="874814" y="683272"/>
                  </a:lnTo>
                  <a:close/>
                </a:path>
                <a:path w="986154" h="894714">
                  <a:moveTo>
                    <a:pt x="874814" y="571106"/>
                  </a:moveTo>
                  <a:lnTo>
                    <a:pt x="870102" y="566394"/>
                  </a:lnTo>
                  <a:lnTo>
                    <a:pt x="815238" y="566394"/>
                  </a:lnTo>
                  <a:lnTo>
                    <a:pt x="810514" y="571106"/>
                  </a:lnTo>
                  <a:lnTo>
                    <a:pt x="810514" y="619226"/>
                  </a:lnTo>
                  <a:lnTo>
                    <a:pt x="815238" y="623938"/>
                  </a:lnTo>
                  <a:lnTo>
                    <a:pt x="826846" y="623938"/>
                  </a:lnTo>
                  <a:lnTo>
                    <a:pt x="831557" y="619226"/>
                  </a:lnTo>
                  <a:lnTo>
                    <a:pt x="831557" y="587425"/>
                  </a:lnTo>
                  <a:lnTo>
                    <a:pt x="853782" y="587425"/>
                  </a:lnTo>
                  <a:lnTo>
                    <a:pt x="853782" y="619226"/>
                  </a:lnTo>
                  <a:lnTo>
                    <a:pt x="858494" y="623938"/>
                  </a:lnTo>
                  <a:lnTo>
                    <a:pt x="864298" y="623938"/>
                  </a:lnTo>
                  <a:lnTo>
                    <a:pt x="870102" y="623938"/>
                  </a:lnTo>
                  <a:lnTo>
                    <a:pt x="874814" y="619226"/>
                  </a:lnTo>
                  <a:lnTo>
                    <a:pt x="874814" y="571106"/>
                  </a:lnTo>
                  <a:close/>
                </a:path>
                <a:path w="986154" h="894714">
                  <a:moveTo>
                    <a:pt x="874814" y="458939"/>
                  </a:moveTo>
                  <a:lnTo>
                    <a:pt x="870102" y="454228"/>
                  </a:lnTo>
                  <a:lnTo>
                    <a:pt x="815238" y="454228"/>
                  </a:lnTo>
                  <a:lnTo>
                    <a:pt x="810514" y="458939"/>
                  </a:lnTo>
                  <a:lnTo>
                    <a:pt x="810514" y="507111"/>
                  </a:lnTo>
                  <a:lnTo>
                    <a:pt x="815238" y="511771"/>
                  </a:lnTo>
                  <a:lnTo>
                    <a:pt x="826846" y="511771"/>
                  </a:lnTo>
                  <a:lnTo>
                    <a:pt x="831557" y="507111"/>
                  </a:lnTo>
                  <a:lnTo>
                    <a:pt x="831557" y="475259"/>
                  </a:lnTo>
                  <a:lnTo>
                    <a:pt x="853782" y="475259"/>
                  </a:lnTo>
                  <a:lnTo>
                    <a:pt x="853782" y="507111"/>
                  </a:lnTo>
                  <a:lnTo>
                    <a:pt x="858494" y="511771"/>
                  </a:lnTo>
                  <a:lnTo>
                    <a:pt x="864298" y="511771"/>
                  </a:lnTo>
                  <a:lnTo>
                    <a:pt x="870102" y="511771"/>
                  </a:lnTo>
                  <a:lnTo>
                    <a:pt x="874814" y="507111"/>
                  </a:lnTo>
                  <a:lnTo>
                    <a:pt x="874814" y="458939"/>
                  </a:lnTo>
                  <a:close/>
                </a:path>
                <a:path w="986154" h="894714">
                  <a:moveTo>
                    <a:pt x="986091" y="878141"/>
                  </a:moveTo>
                  <a:lnTo>
                    <a:pt x="981417" y="873429"/>
                  </a:lnTo>
                  <a:lnTo>
                    <a:pt x="943864" y="873429"/>
                  </a:lnTo>
                  <a:lnTo>
                    <a:pt x="943864" y="367652"/>
                  </a:lnTo>
                  <a:lnTo>
                    <a:pt x="970953" y="367652"/>
                  </a:lnTo>
                  <a:lnTo>
                    <a:pt x="976757" y="367652"/>
                  </a:lnTo>
                  <a:lnTo>
                    <a:pt x="981468" y="362940"/>
                  </a:lnTo>
                  <a:lnTo>
                    <a:pt x="981468" y="351332"/>
                  </a:lnTo>
                  <a:lnTo>
                    <a:pt x="976757" y="346621"/>
                  </a:lnTo>
                  <a:lnTo>
                    <a:pt x="939152" y="346621"/>
                  </a:lnTo>
                  <a:lnTo>
                    <a:pt x="927544" y="346621"/>
                  </a:lnTo>
                  <a:lnTo>
                    <a:pt x="922832" y="346621"/>
                  </a:lnTo>
                  <a:lnTo>
                    <a:pt x="922832" y="367652"/>
                  </a:lnTo>
                  <a:lnTo>
                    <a:pt x="922832" y="873429"/>
                  </a:lnTo>
                  <a:lnTo>
                    <a:pt x="754418" y="873429"/>
                  </a:lnTo>
                  <a:lnTo>
                    <a:pt x="754418" y="367652"/>
                  </a:lnTo>
                  <a:lnTo>
                    <a:pt x="922832" y="367652"/>
                  </a:lnTo>
                  <a:lnTo>
                    <a:pt x="922832" y="346621"/>
                  </a:lnTo>
                  <a:lnTo>
                    <a:pt x="792213" y="346621"/>
                  </a:lnTo>
                  <a:lnTo>
                    <a:pt x="792213" y="306044"/>
                  </a:lnTo>
                  <a:lnTo>
                    <a:pt x="790676" y="302971"/>
                  </a:lnTo>
                  <a:lnTo>
                    <a:pt x="771182" y="288239"/>
                  </a:lnTo>
                  <a:lnTo>
                    <a:pt x="771182" y="314579"/>
                  </a:lnTo>
                  <a:lnTo>
                    <a:pt x="771182" y="344982"/>
                  </a:lnTo>
                  <a:lnTo>
                    <a:pt x="749693" y="344982"/>
                  </a:lnTo>
                  <a:lnTo>
                    <a:pt x="738085" y="344982"/>
                  </a:lnTo>
                  <a:lnTo>
                    <a:pt x="736993" y="344982"/>
                  </a:lnTo>
                  <a:lnTo>
                    <a:pt x="732282" y="349694"/>
                  </a:lnTo>
                  <a:lnTo>
                    <a:pt x="732282" y="361302"/>
                  </a:lnTo>
                  <a:lnTo>
                    <a:pt x="733374" y="362407"/>
                  </a:lnTo>
                  <a:lnTo>
                    <a:pt x="733374" y="362940"/>
                  </a:lnTo>
                  <a:lnTo>
                    <a:pt x="733374" y="873429"/>
                  </a:lnTo>
                  <a:lnTo>
                    <a:pt x="252717" y="873429"/>
                  </a:lnTo>
                  <a:lnTo>
                    <a:pt x="252717" y="362940"/>
                  </a:lnTo>
                  <a:lnTo>
                    <a:pt x="252717" y="361302"/>
                  </a:lnTo>
                  <a:lnTo>
                    <a:pt x="252717" y="351332"/>
                  </a:lnTo>
                  <a:lnTo>
                    <a:pt x="252717" y="349694"/>
                  </a:lnTo>
                  <a:lnTo>
                    <a:pt x="247992" y="344982"/>
                  </a:lnTo>
                  <a:lnTo>
                    <a:pt x="236385" y="344982"/>
                  </a:lnTo>
                  <a:lnTo>
                    <a:pt x="231673" y="344982"/>
                  </a:lnTo>
                  <a:lnTo>
                    <a:pt x="231673" y="367652"/>
                  </a:lnTo>
                  <a:lnTo>
                    <a:pt x="231673" y="873429"/>
                  </a:lnTo>
                  <a:lnTo>
                    <a:pt x="63309" y="873429"/>
                  </a:lnTo>
                  <a:lnTo>
                    <a:pt x="63309" y="367652"/>
                  </a:lnTo>
                  <a:lnTo>
                    <a:pt x="231673" y="367652"/>
                  </a:lnTo>
                  <a:lnTo>
                    <a:pt x="231673" y="344982"/>
                  </a:lnTo>
                  <a:lnTo>
                    <a:pt x="213817" y="344982"/>
                  </a:lnTo>
                  <a:lnTo>
                    <a:pt x="213817" y="314579"/>
                  </a:lnTo>
                  <a:lnTo>
                    <a:pt x="492493" y="103822"/>
                  </a:lnTo>
                  <a:lnTo>
                    <a:pt x="771182" y="314579"/>
                  </a:lnTo>
                  <a:lnTo>
                    <a:pt x="771182" y="288239"/>
                  </a:lnTo>
                  <a:lnTo>
                    <a:pt x="646239" y="193751"/>
                  </a:lnTo>
                  <a:lnTo>
                    <a:pt x="647598" y="192392"/>
                  </a:lnTo>
                  <a:lnTo>
                    <a:pt x="647598" y="134543"/>
                  </a:lnTo>
                  <a:lnTo>
                    <a:pt x="755992" y="134543"/>
                  </a:lnTo>
                  <a:lnTo>
                    <a:pt x="758825" y="134543"/>
                  </a:lnTo>
                  <a:lnTo>
                    <a:pt x="761504" y="133400"/>
                  </a:lnTo>
                  <a:lnTo>
                    <a:pt x="765429" y="129438"/>
                  </a:lnTo>
                  <a:lnTo>
                    <a:pt x="766572" y="126758"/>
                  </a:lnTo>
                  <a:lnTo>
                    <a:pt x="766775" y="116179"/>
                  </a:lnTo>
                  <a:lnTo>
                    <a:pt x="767486" y="108419"/>
                  </a:lnTo>
                  <a:lnTo>
                    <a:pt x="768680" y="100711"/>
                  </a:lnTo>
                  <a:lnTo>
                    <a:pt x="771423" y="88900"/>
                  </a:lnTo>
                  <a:lnTo>
                    <a:pt x="773658" y="74828"/>
                  </a:lnTo>
                  <a:lnTo>
                    <a:pt x="765073" y="33743"/>
                  </a:lnTo>
                  <a:lnTo>
                    <a:pt x="759675" y="28079"/>
                  </a:lnTo>
                  <a:lnTo>
                    <a:pt x="752703" y="28079"/>
                  </a:lnTo>
                  <a:lnTo>
                    <a:pt x="752703" y="66192"/>
                  </a:lnTo>
                  <a:lnTo>
                    <a:pt x="752563" y="74968"/>
                  </a:lnTo>
                  <a:lnTo>
                    <a:pt x="751039" y="83693"/>
                  </a:lnTo>
                  <a:lnTo>
                    <a:pt x="748525" y="94234"/>
                  </a:lnTo>
                  <a:lnTo>
                    <a:pt x="747356" y="100622"/>
                  </a:lnTo>
                  <a:lnTo>
                    <a:pt x="746467" y="107048"/>
                  </a:lnTo>
                  <a:lnTo>
                    <a:pt x="745883" y="113512"/>
                  </a:lnTo>
                  <a:lnTo>
                    <a:pt x="647598" y="113512"/>
                  </a:lnTo>
                  <a:lnTo>
                    <a:pt x="647598" y="49110"/>
                  </a:lnTo>
                  <a:lnTo>
                    <a:pt x="748957" y="49110"/>
                  </a:lnTo>
                  <a:lnTo>
                    <a:pt x="751497" y="57518"/>
                  </a:lnTo>
                  <a:lnTo>
                    <a:pt x="752703" y="66192"/>
                  </a:lnTo>
                  <a:lnTo>
                    <a:pt x="752703" y="28079"/>
                  </a:lnTo>
                  <a:lnTo>
                    <a:pt x="647598" y="28079"/>
                  </a:lnTo>
                  <a:lnTo>
                    <a:pt x="647598" y="4711"/>
                  </a:lnTo>
                  <a:lnTo>
                    <a:pt x="642886" y="0"/>
                  </a:lnTo>
                  <a:lnTo>
                    <a:pt x="631278" y="0"/>
                  </a:lnTo>
                  <a:lnTo>
                    <a:pt x="626567" y="4711"/>
                  </a:lnTo>
                  <a:lnTo>
                    <a:pt x="626567" y="32791"/>
                  </a:lnTo>
                  <a:lnTo>
                    <a:pt x="626567" y="44399"/>
                  </a:lnTo>
                  <a:lnTo>
                    <a:pt x="626567" y="118224"/>
                  </a:lnTo>
                  <a:lnTo>
                    <a:pt x="626567" y="129832"/>
                  </a:lnTo>
                  <a:lnTo>
                    <a:pt x="626567" y="178854"/>
                  </a:lnTo>
                  <a:lnTo>
                    <a:pt x="500011" y="83134"/>
                  </a:lnTo>
                  <a:lnTo>
                    <a:pt x="497382" y="79629"/>
                  </a:lnTo>
                  <a:lnTo>
                    <a:pt x="494957" y="79298"/>
                  </a:lnTo>
                  <a:lnTo>
                    <a:pt x="494207" y="78727"/>
                  </a:lnTo>
                  <a:lnTo>
                    <a:pt x="492493" y="78968"/>
                  </a:lnTo>
                  <a:lnTo>
                    <a:pt x="490791" y="78727"/>
                  </a:lnTo>
                  <a:lnTo>
                    <a:pt x="490029" y="79298"/>
                  </a:lnTo>
                  <a:lnTo>
                    <a:pt x="487616" y="79629"/>
                  </a:lnTo>
                  <a:lnTo>
                    <a:pt x="484974" y="83134"/>
                  </a:lnTo>
                  <a:lnTo>
                    <a:pt x="194322" y="302971"/>
                  </a:lnTo>
                  <a:lnTo>
                    <a:pt x="192786" y="306044"/>
                  </a:lnTo>
                  <a:lnTo>
                    <a:pt x="192786" y="346621"/>
                  </a:lnTo>
                  <a:lnTo>
                    <a:pt x="58585" y="346621"/>
                  </a:lnTo>
                  <a:lnTo>
                    <a:pt x="46977" y="346621"/>
                  </a:lnTo>
                  <a:lnTo>
                    <a:pt x="9334" y="346621"/>
                  </a:lnTo>
                  <a:lnTo>
                    <a:pt x="4610" y="351332"/>
                  </a:lnTo>
                  <a:lnTo>
                    <a:pt x="4610" y="362940"/>
                  </a:lnTo>
                  <a:lnTo>
                    <a:pt x="9334" y="367652"/>
                  </a:lnTo>
                  <a:lnTo>
                    <a:pt x="42265" y="367652"/>
                  </a:lnTo>
                  <a:lnTo>
                    <a:pt x="42265" y="873429"/>
                  </a:lnTo>
                  <a:lnTo>
                    <a:pt x="4711" y="873429"/>
                  </a:lnTo>
                  <a:lnTo>
                    <a:pt x="0" y="878141"/>
                  </a:lnTo>
                  <a:lnTo>
                    <a:pt x="0" y="889749"/>
                  </a:lnTo>
                  <a:lnTo>
                    <a:pt x="4711" y="894461"/>
                  </a:lnTo>
                  <a:lnTo>
                    <a:pt x="46977" y="894461"/>
                  </a:lnTo>
                  <a:lnTo>
                    <a:pt x="52781" y="894461"/>
                  </a:lnTo>
                  <a:lnTo>
                    <a:pt x="981417" y="894461"/>
                  </a:lnTo>
                  <a:lnTo>
                    <a:pt x="986091" y="889749"/>
                  </a:lnTo>
                  <a:lnTo>
                    <a:pt x="986091" y="878141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93">
              <a:extLst>
                <a:ext uri="{FF2B5EF4-FFF2-40B4-BE49-F238E27FC236}">
                  <a16:creationId xmlns:a16="http://schemas.microsoft.com/office/drawing/2014/main" id="{D0DF0D4A-F59E-4CE1-9A6A-9BB4CCDB0F49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394820" y="5508472"/>
              <a:ext cx="172148" cy="172148"/>
            </a:xfrm>
            <a:prstGeom prst="rect">
              <a:avLst/>
            </a:prstGeom>
          </p:spPr>
        </p:pic>
        <p:sp>
          <p:nvSpPr>
            <p:cNvPr id="72" name="object 94">
              <a:extLst>
                <a:ext uri="{FF2B5EF4-FFF2-40B4-BE49-F238E27FC236}">
                  <a16:creationId xmlns:a16="http://schemas.microsoft.com/office/drawing/2014/main" id="{5DAC1647-FBE1-4CB3-9943-8F2924EB3C6B}"/>
                </a:ext>
              </a:extLst>
            </p:cNvPr>
            <p:cNvSpPr/>
            <p:nvPr/>
          </p:nvSpPr>
          <p:spPr>
            <a:xfrm>
              <a:off x="2746082" y="5410492"/>
              <a:ext cx="2998470" cy="934719"/>
            </a:xfrm>
            <a:custGeom>
              <a:avLst/>
              <a:gdLst/>
              <a:ahLst/>
              <a:cxnLst/>
              <a:rect l="l" t="t" r="r" b="b"/>
              <a:pathLst>
                <a:path w="2998470" h="934720">
                  <a:moveTo>
                    <a:pt x="59626" y="904786"/>
                  </a:moveTo>
                  <a:lnTo>
                    <a:pt x="57277" y="893216"/>
                  </a:lnTo>
                  <a:lnTo>
                    <a:pt x="55613" y="890739"/>
                  </a:lnTo>
                  <a:lnTo>
                    <a:pt x="50876" y="883754"/>
                  </a:lnTo>
                  <a:lnTo>
                    <a:pt x="43954" y="879106"/>
                  </a:lnTo>
                  <a:lnTo>
                    <a:pt x="43954" y="897039"/>
                  </a:lnTo>
                  <a:lnTo>
                    <a:pt x="43954" y="912622"/>
                  </a:lnTo>
                  <a:lnTo>
                    <a:pt x="37604" y="918870"/>
                  </a:lnTo>
                  <a:lnTo>
                    <a:pt x="22021" y="918870"/>
                  </a:lnTo>
                  <a:lnTo>
                    <a:pt x="15671" y="912622"/>
                  </a:lnTo>
                  <a:lnTo>
                    <a:pt x="15671" y="897039"/>
                  </a:lnTo>
                  <a:lnTo>
                    <a:pt x="22021" y="890739"/>
                  </a:lnTo>
                  <a:lnTo>
                    <a:pt x="37604" y="890739"/>
                  </a:lnTo>
                  <a:lnTo>
                    <a:pt x="43954" y="897039"/>
                  </a:lnTo>
                  <a:lnTo>
                    <a:pt x="43954" y="879106"/>
                  </a:lnTo>
                  <a:lnTo>
                    <a:pt x="41389" y="877366"/>
                  </a:lnTo>
                  <a:lnTo>
                    <a:pt x="29756" y="875017"/>
                  </a:lnTo>
                  <a:lnTo>
                    <a:pt x="18173" y="877366"/>
                  </a:lnTo>
                  <a:lnTo>
                    <a:pt x="8712" y="883754"/>
                  </a:lnTo>
                  <a:lnTo>
                    <a:pt x="2336" y="893216"/>
                  </a:lnTo>
                  <a:lnTo>
                    <a:pt x="0" y="904786"/>
                  </a:lnTo>
                  <a:lnTo>
                    <a:pt x="2336" y="916419"/>
                  </a:lnTo>
                  <a:lnTo>
                    <a:pt x="8712" y="925906"/>
                  </a:lnTo>
                  <a:lnTo>
                    <a:pt x="18173" y="932307"/>
                  </a:lnTo>
                  <a:lnTo>
                    <a:pt x="29756" y="934643"/>
                  </a:lnTo>
                  <a:lnTo>
                    <a:pt x="41389" y="932307"/>
                  </a:lnTo>
                  <a:lnTo>
                    <a:pt x="50876" y="925906"/>
                  </a:lnTo>
                  <a:lnTo>
                    <a:pt x="55626" y="918870"/>
                  </a:lnTo>
                  <a:lnTo>
                    <a:pt x="57277" y="916419"/>
                  </a:lnTo>
                  <a:lnTo>
                    <a:pt x="59626" y="904786"/>
                  </a:lnTo>
                  <a:close/>
                </a:path>
                <a:path w="2998470" h="934720">
                  <a:moveTo>
                    <a:pt x="2953486" y="303314"/>
                  </a:moveTo>
                  <a:lnTo>
                    <a:pt x="2948775" y="298602"/>
                  </a:lnTo>
                  <a:lnTo>
                    <a:pt x="2521889" y="298602"/>
                  </a:lnTo>
                  <a:lnTo>
                    <a:pt x="2517229" y="303314"/>
                  </a:lnTo>
                  <a:lnTo>
                    <a:pt x="2517229" y="314871"/>
                  </a:lnTo>
                  <a:lnTo>
                    <a:pt x="2521889" y="319544"/>
                  </a:lnTo>
                  <a:lnTo>
                    <a:pt x="2942971" y="319544"/>
                  </a:lnTo>
                  <a:lnTo>
                    <a:pt x="2948775" y="319544"/>
                  </a:lnTo>
                  <a:lnTo>
                    <a:pt x="2953486" y="314871"/>
                  </a:lnTo>
                  <a:lnTo>
                    <a:pt x="2953486" y="303314"/>
                  </a:lnTo>
                  <a:close/>
                </a:path>
                <a:path w="2998470" h="934720">
                  <a:moveTo>
                    <a:pt x="2998038" y="203161"/>
                  </a:moveTo>
                  <a:lnTo>
                    <a:pt x="2997149" y="196557"/>
                  </a:lnTo>
                  <a:lnTo>
                    <a:pt x="2737929" y="0"/>
                  </a:lnTo>
                  <a:lnTo>
                    <a:pt x="2732773" y="0"/>
                  </a:lnTo>
                  <a:lnTo>
                    <a:pt x="2473566" y="196557"/>
                  </a:lnTo>
                  <a:lnTo>
                    <a:pt x="2472677" y="203161"/>
                  </a:lnTo>
                  <a:lnTo>
                    <a:pt x="2479675" y="212382"/>
                  </a:lnTo>
                  <a:lnTo>
                    <a:pt x="2486215" y="213271"/>
                  </a:lnTo>
                  <a:lnTo>
                    <a:pt x="2735351" y="24358"/>
                  </a:lnTo>
                  <a:lnTo>
                    <a:pt x="2981769" y="211188"/>
                  </a:lnTo>
                  <a:lnTo>
                    <a:pt x="2984004" y="211886"/>
                  </a:lnTo>
                  <a:lnTo>
                    <a:pt x="2986176" y="211886"/>
                  </a:lnTo>
                  <a:lnTo>
                    <a:pt x="2989351" y="211886"/>
                  </a:lnTo>
                  <a:lnTo>
                    <a:pt x="2992475" y="210502"/>
                  </a:lnTo>
                  <a:lnTo>
                    <a:pt x="2998038" y="203161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95">
              <a:extLst>
                <a:ext uri="{FF2B5EF4-FFF2-40B4-BE49-F238E27FC236}">
                  <a16:creationId xmlns:a16="http://schemas.microsoft.com/office/drawing/2014/main" id="{E5F9524D-66CE-4009-819A-A0C605156AB2}"/>
                </a:ext>
              </a:extLst>
            </p:cNvPr>
            <p:cNvSpPr/>
            <p:nvPr/>
          </p:nvSpPr>
          <p:spPr>
            <a:xfrm>
              <a:off x="2761805" y="6301232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21882" y="28130"/>
                  </a:moveTo>
                  <a:lnTo>
                    <a:pt x="6299" y="28130"/>
                  </a:lnTo>
                  <a:lnTo>
                    <a:pt x="0" y="21882"/>
                  </a:lnTo>
                  <a:lnTo>
                    <a:pt x="0" y="6299"/>
                  </a:lnTo>
                  <a:lnTo>
                    <a:pt x="6299" y="0"/>
                  </a:lnTo>
                  <a:lnTo>
                    <a:pt x="21882" y="0"/>
                  </a:lnTo>
                  <a:lnTo>
                    <a:pt x="28232" y="6299"/>
                  </a:lnTo>
                  <a:lnTo>
                    <a:pt x="28232" y="14046"/>
                  </a:lnTo>
                  <a:lnTo>
                    <a:pt x="28232" y="21882"/>
                  </a:lnTo>
                  <a:lnTo>
                    <a:pt x="21882" y="281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96">
              <a:extLst>
                <a:ext uri="{FF2B5EF4-FFF2-40B4-BE49-F238E27FC236}">
                  <a16:creationId xmlns:a16="http://schemas.microsoft.com/office/drawing/2014/main" id="{3A2E0D90-B278-4D6A-A28B-33CF2DE6EF89}"/>
                </a:ext>
              </a:extLst>
            </p:cNvPr>
            <p:cNvSpPr/>
            <p:nvPr/>
          </p:nvSpPr>
          <p:spPr>
            <a:xfrm>
              <a:off x="2957664" y="6167043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29756" y="59575"/>
                  </a:moveTo>
                  <a:lnTo>
                    <a:pt x="18184" y="57232"/>
                  </a:lnTo>
                  <a:lnTo>
                    <a:pt x="8724" y="50844"/>
                  </a:lnTo>
                  <a:lnTo>
                    <a:pt x="2341" y="41369"/>
                  </a:lnTo>
                  <a:lnTo>
                    <a:pt x="0" y="29768"/>
                  </a:lnTo>
                  <a:lnTo>
                    <a:pt x="2341" y="18189"/>
                  </a:lnTo>
                  <a:lnTo>
                    <a:pt x="8724" y="8726"/>
                  </a:lnTo>
                  <a:lnTo>
                    <a:pt x="18184" y="2342"/>
                  </a:lnTo>
                  <a:lnTo>
                    <a:pt x="29756" y="0"/>
                  </a:lnTo>
                  <a:lnTo>
                    <a:pt x="41372" y="2342"/>
                  </a:lnTo>
                  <a:lnTo>
                    <a:pt x="50868" y="8726"/>
                  </a:lnTo>
                  <a:lnTo>
                    <a:pt x="55570" y="15671"/>
                  </a:lnTo>
                  <a:lnTo>
                    <a:pt x="22021" y="15671"/>
                  </a:lnTo>
                  <a:lnTo>
                    <a:pt x="15671" y="22021"/>
                  </a:lnTo>
                  <a:lnTo>
                    <a:pt x="15671" y="37553"/>
                  </a:lnTo>
                  <a:lnTo>
                    <a:pt x="22021" y="43853"/>
                  </a:lnTo>
                  <a:lnTo>
                    <a:pt x="55596" y="43853"/>
                  </a:lnTo>
                  <a:lnTo>
                    <a:pt x="50868" y="50844"/>
                  </a:lnTo>
                  <a:lnTo>
                    <a:pt x="41372" y="57232"/>
                  </a:lnTo>
                  <a:lnTo>
                    <a:pt x="29756" y="59575"/>
                  </a:lnTo>
                  <a:close/>
                </a:path>
                <a:path w="59689" h="59689">
                  <a:moveTo>
                    <a:pt x="55596" y="43853"/>
                  </a:moveTo>
                  <a:lnTo>
                    <a:pt x="37553" y="43853"/>
                  </a:lnTo>
                  <a:lnTo>
                    <a:pt x="43903" y="37553"/>
                  </a:lnTo>
                  <a:lnTo>
                    <a:pt x="43903" y="22021"/>
                  </a:lnTo>
                  <a:lnTo>
                    <a:pt x="37553" y="15671"/>
                  </a:lnTo>
                  <a:lnTo>
                    <a:pt x="55570" y="15671"/>
                  </a:lnTo>
                  <a:lnTo>
                    <a:pt x="57275" y="18189"/>
                  </a:lnTo>
                  <a:lnTo>
                    <a:pt x="59626" y="29768"/>
                  </a:lnTo>
                  <a:lnTo>
                    <a:pt x="57275" y="41369"/>
                  </a:lnTo>
                  <a:lnTo>
                    <a:pt x="55596" y="43853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97">
              <a:extLst>
                <a:ext uri="{FF2B5EF4-FFF2-40B4-BE49-F238E27FC236}">
                  <a16:creationId xmlns:a16="http://schemas.microsoft.com/office/drawing/2014/main" id="{C489381E-7BF8-4592-81FB-F0F138530D3E}"/>
                </a:ext>
              </a:extLst>
            </p:cNvPr>
            <p:cNvSpPr/>
            <p:nvPr/>
          </p:nvSpPr>
          <p:spPr>
            <a:xfrm>
              <a:off x="2973336" y="618271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21882" y="28130"/>
                  </a:moveTo>
                  <a:lnTo>
                    <a:pt x="6350" y="28130"/>
                  </a:lnTo>
                  <a:lnTo>
                    <a:pt x="0" y="21882"/>
                  </a:lnTo>
                  <a:lnTo>
                    <a:pt x="0" y="6350"/>
                  </a:lnTo>
                  <a:lnTo>
                    <a:pt x="6350" y="0"/>
                  </a:lnTo>
                  <a:lnTo>
                    <a:pt x="21882" y="0"/>
                  </a:lnTo>
                  <a:lnTo>
                    <a:pt x="28232" y="6350"/>
                  </a:lnTo>
                  <a:lnTo>
                    <a:pt x="28232" y="14097"/>
                  </a:lnTo>
                  <a:lnTo>
                    <a:pt x="28232" y="21882"/>
                  </a:lnTo>
                  <a:lnTo>
                    <a:pt x="21882" y="281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98">
              <a:extLst>
                <a:ext uri="{FF2B5EF4-FFF2-40B4-BE49-F238E27FC236}">
                  <a16:creationId xmlns:a16="http://schemas.microsoft.com/office/drawing/2014/main" id="{3C3456AB-7491-4D9E-BC3C-FF9C8B1C7392}"/>
                </a:ext>
              </a:extLst>
            </p:cNvPr>
            <p:cNvSpPr/>
            <p:nvPr/>
          </p:nvSpPr>
          <p:spPr>
            <a:xfrm>
              <a:off x="3178124" y="6076200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29768" y="59639"/>
                  </a:moveTo>
                  <a:lnTo>
                    <a:pt x="18189" y="57296"/>
                  </a:lnTo>
                  <a:lnTo>
                    <a:pt x="8726" y="50906"/>
                  </a:lnTo>
                  <a:lnTo>
                    <a:pt x="2342" y="41427"/>
                  </a:lnTo>
                  <a:lnTo>
                    <a:pt x="0" y="29819"/>
                  </a:lnTo>
                  <a:lnTo>
                    <a:pt x="2342" y="18211"/>
                  </a:lnTo>
                  <a:lnTo>
                    <a:pt x="8726" y="8732"/>
                  </a:lnTo>
                  <a:lnTo>
                    <a:pt x="18189" y="2342"/>
                  </a:lnTo>
                  <a:lnTo>
                    <a:pt x="29768" y="0"/>
                  </a:lnTo>
                  <a:lnTo>
                    <a:pt x="41404" y="2342"/>
                  </a:lnTo>
                  <a:lnTo>
                    <a:pt x="50893" y="8732"/>
                  </a:lnTo>
                  <a:lnTo>
                    <a:pt x="55581" y="15684"/>
                  </a:lnTo>
                  <a:lnTo>
                    <a:pt x="22021" y="15684"/>
                  </a:lnTo>
                  <a:lnTo>
                    <a:pt x="15671" y="22034"/>
                  </a:lnTo>
                  <a:lnTo>
                    <a:pt x="15671" y="37604"/>
                  </a:lnTo>
                  <a:lnTo>
                    <a:pt x="22021" y="43865"/>
                  </a:lnTo>
                  <a:lnTo>
                    <a:pt x="55640" y="43865"/>
                  </a:lnTo>
                  <a:lnTo>
                    <a:pt x="50893" y="50906"/>
                  </a:lnTo>
                  <a:lnTo>
                    <a:pt x="41404" y="57296"/>
                  </a:lnTo>
                  <a:lnTo>
                    <a:pt x="29768" y="59639"/>
                  </a:lnTo>
                  <a:close/>
                </a:path>
                <a:path w="59689" h="59689">
                  <a:moveTo>
                    <a:pt x="55640" y="43865"/>
                  </a:moveTo>
                  <a:lnTo>
                    <a:pt x="37604" y="43865"/>
                  </a:lnTo>
                  <a:lnTo>
                    <a:pt x="43954" y="37604"/>
                  </a:lnTo>
                  <a:lnTo>
                    <a:pt x="43954" y="22034"/>
                  </a:lnTo>
                  <a:lnTo>
                    <a:pt x="37604" y="15684"/>
                  </a:lnTo>
                  <a:lnTo>
                    <a:pt x="55581" y="15684"/>
                  </a:lnTo>
                  <a:lnTo>
                    <a:pt x="57284" y="18211"/>
                  </a:lnTo>
                  <a:lnTo>
                    <a:pt x="59626" y="29819"/>
                  </a:lnTo>
                  <a:lnTo>
                    <a:pt x="57284" y="41427"/>
                  </a:lnTo>
                  <a:lnTo>
                    <a:pt x="55640" y="43865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99">
              <a:extLst>
                <a:ext uri="{FF2B5EF4-FFF2-40B4-BE49-F238E27FC236}">
                  <a16:creationId xmlns:a16="http://schemas.microsoft.com/office/drawing/2014/main" id="{C10B8F5D-3CA7-44A5-BBDE-C40ECC9854EF}"/>
                </a:ext>
              </a:extLst>
            </p:cNvPr>
            <p:cNvSpPr/>
            <p:nvPr/>
          </p:nvSpPr>
          <p:spPr>
            <a:xfrm>
              <a:off x="3193795" y="609188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21932" y="28181"/>
                  </a:moveTo>
                  <a:lnTo>
                    <a:pt x="6350" y="28181"/>
                  </a:lnTo>
                  <a:lnTo>
                    <a:pt x="0" y="21920"/>
                  </a:lnTo>
                  <a:lnTo>
                    <a:pt x="0" y="6350"/>
                  </a:lnTo>
                  <a:lnTo>
                    <a:pt x="6350" y="0"/>
                  </a:lnTo>
                  <a:lnTo>
                    <a:pt x="21932" y="0"/>
                  </a:lnTo>
                  <a:lnTo>
                    <a:pt x="28282" y="6350"/>
                  </a:lnTo>
                  <a:lnTo>
                    <a:pt x="28282" y="14135"/>
                  </a:lnTo>
                  <a:lnTo>
                    <a:pt x="28282" y="21920"/>
                  </a:lnTo>
                  <a:lnTo>
                    <a:pt x="21932" y="281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100">
              <a:extLst>
                <a:ext uri="{FF2B5EF4-FFF2-40B4-BE49-F238E27FC236}">
                  <a16:creationId xmlns:a16="http://schemas.microsoft.com/office/drawing/2014/main" id="{B035B05B-F2E9-4C9A-9B57-87D9C6409E55}"/>
                </a:ext>
              </a:extLst>
            </p:cNvPr>
            <p:cNvSpPr/>
            <p:nvPr/>
          </p:nvSpPr>
          <p:spPr>
            <a:xfrm>
              <a:off x="3284931" y="5951486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29768" y="59626"/>
                  </a:moveTo>
                  <a:lnTo>
                    <a:pt x="18189" y="57285"/>
                  </a:lnTo>
                  <a:lnTo>
                    <a:pt x="8726" y="50900"/>
                  </a:lnTo>
                  <a:lnTo>
                    <a:pt x="2342" y="41426"/>
                  </a:lnTo>
                  <a:lnTo>
                    <a:pt x="0" y="29819"/>
                  </a:lnTo>
                  <a:lnTo>
                    <a:pt x="2342" y="18211"/>
                  </a:lnTo>
                  <a:lnTo>
                    <a:pt x="8726" y="8732"/>
                  </a:lnTo>
                  <a:lnTo>
                    <a:pt x="18189" y="2342"/>
                  </a:lnTo>
                  <a:lnTo>
                    <a:pt x="29768" y="0"/>
                  </a:lnTo>
                  <a:lnTo>
                    <a:pt x="41385" y="2342"/>
                  </a:lnTo>
                  <a:lnTo>
                    <a:pt x="50880" y="8732"/>
                  </a:lnTo>
                  <a:lnTo>
                    <a:pt x="55606" y="15722"/>
                  </a:lnTo>
                  <a:lnTo>
                    <a:pt x="22034" y="15722"/>
                  </a:lnTo>
                  <a:lnTo>
                    <a:pt x="15684" y="22072"/>
                  </a:lnTo>
                  <a:lnTo>
                    <a:pt x="15684" y="37604"/>
                  </a:lnTo>
                  <a:lnTo>
                    <a:pt x="22034" y="43853"/>
                  </a:lnTo>
                  <a:lnTo>
                    <a:pt x="55646" y="43853"/>
                  </a:lnTo>
                  <a:lnTo>
                    <a:pt x="50880" y="50900"/>
                  </a:lnTo>
                  <a:lnTo>
                    <a:pt x="41385" y="57285"/>
                  </a:lnTo>
                  <a:lnTo>
                    <a:pt x="29768" y="59626"/>
                  </a:lnTo>
                  <a:close/>
                </a:path>
                <a:path w="59689" h="59689">
                  <a:moveTo>
                    <a:pt x="55646" y="43853"/>
                  </a:moveTo>
                  <a:lnTo>
                    <a:pt x="37553" y="43853"/>
                  </a:lnTo>
                  <a:lnTo>
                    <a:pt x="43903" y="37604"/>
                  </a:lnTo>
                  <a:lnTo>
                    <a:pt x="43903" y="22072"/>
                  </a:lnTo>
                  <a:lnTo>
                    <a:pt x="37553" y="15722"/>
                  </a:lnTo>
                  <a:lnTo>
                    <a:pt x="55606" y="15722"/>
                  </a:lnTo>
                  <a:lnTo>
                    <a:pt x="57288" y="18211"/>
                  </a:lnTo>
                  <a:lnTo>
                    <a:pt x="59639" y="29819"/>
                  </a:lnTo>
                  <a:lnTo>
                    <a:pt x="57288" y="41426"/>
                  </a:lnTo>
                  <a:lnTo>
                    <a:pt x="55646" y="43853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101">
              <a:extLst>
                <a:ext uri="{FF2B5EF4-FFF2-40B4-BE49-F238E27FC236}">
                  <a16:creationId xmlns:a16="http://schemas.microsoft.com/office/drawing/2014/main" id="{5042ADE9-5991-4553-A211-D83AF099DF9E}"/>
                </a:ext>
              </a:extLst>
            </p:cNvPr>
            <p:cNvSpPr/>
            <p:nvPr/>
          </p:nvSpPr>
          <p:spPr>
            <a:xfrm>
              <a:off x="3300615" y="5967209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21920" y="28130"/>
                  </a:moveTo>
                  <a:lnTo>
                    <a:pt x="6350" y="28130"/>
                  </a:lnTo>
                  <a:lnTo>
                    <a:pt x="0" y="21882"/>
                  </a:lnTo>
                  <a:lnTo>
                    <a:pt x="0" y="6350"/>
                  </a:lnTo>
                  <a:lnTo>
                    <a:pt x="6350" y="0"/>
                  </a:lnTo>
                  <a:lnTo>
                    <a:pt x="21920" y="0"/>
                  </a:lnTo>
                  <a:lnTo>
                    <a:pt x="28219" y="6350"/>
                  </a:lnTo>
                  <a:lnTo>
                    <a:pt x="28219" y="14097"/>
                  </a:lnTo>
                  <a:lnTo>
                    <a:pt x="28219" y="21882"/>
                  </a:lnTo>
                  <a:lnTo>
                    <a:pt x="21920" y="281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102">
              <a:extLst>
                <a:ext uri="{FF2B5EF4-FFF2-40B4-BE49-F238E27FC236}">
                  <a16:creationId xmlns:a16="http://schemas.microsoft.com/office/drawing/2014/main" id="{5194FFE4-05F6-4DEE-AE98-3B64C28C1383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10494" y="5629478"/>
              <a:ext cx="69608" cy="69595"/>
            </a:xfrm>
            <a:prstGeom prst="rect">
              <a:avLst/>
            </a:prstGeom>
          </p:spPr>
        </p:pic>
        <p:pic>
          <p:nvPicPr>
            <p:cNvPr id="81" name="object 103">
              <a:extLst>
                <a:ext uri="{FF2B5EF4-FFF2-40B4-BE49-F238E27FC236}">
                  <a16:creationId xmlns:a16="http://schemas.microsoft.com/office/drawing/2014/main" id="{A0A3C08A-6748-44D6-8862-315EBF066D26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210494" y="5751715"/>
              <a:ext cx="69608" cy="69595"/>
            </a:xfrm>
            <a:prstGeom prst="rect">
              <a:avLst/>
            </a:prstGeom>
          </p:spPr>
        </p:pic>
        <p:pic>
          <p:nvPicPr>
            <p:cNvPr id="82" name="object 104">
              <a:extLst>
                <a:ext uri="{FF2B5EF4-FFF2-40B4-BE49-F238E27FC236}">
                  <a16:creationId xmlns:a16="http://schemas.microsoft.com/office/drawing/2014/main" id="{2E689F01-B5FA-48F2-9497-052D231882E8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210494" y="5867552"/>
              <a:ext cx="69608" cy="69596"/>
            </a:xfrm>
            <a:prstGeom prst="rect">
              <a:avLst/>
            </a:prstGeom>
          </p:spPr>
        </p:pic>
        <p:pic>
          <p:nvPicPr>
            <p:cNvPr id="83" name="object 105">
              <a:extLst>
                <a:ext uri="{FF2B5EF4-FFF2-40B4-BE49-F238E27FC236}">
                  <a16:creationId xmlns:a16="http://schemas.microsoft.com/office/drawing/2014/main" id="{2CABE7FB-2B96-4335-A373-642758AA71C9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138714" y="5391302"/>
              <a:ext cx="213169" cy="213169"/>
            </a:xfrm>
            <a:prstGeom prst="rect">
              <a:avLst/>
            </a:prstGeom>
          </p:spPr>
        </p:pic>
        <p:sp>
          <p:nvSpPr>
            <p:cNvPr id="84" name="object 106">
              <a:extLst>
                <a:ext uri="{FF2B5EF4-FFF2-40B4-BE49-F238E27FC236}">
                  <a16:creationId xmlns:a16="http://schemas.microsoft.com/office/drawing/2014/main" id="{B1C283FA-BBBB-4956-BCE6-340D2289DB78}"/>
                </a:ext>
              </a:extLst>
            </p:cNvPr>
            <p:cNvSpPr/>
            <p:nvPr/>
          </p:nvSpPr>
          <p:spPr>
            <a:xfrm>
              <a:off x="3929164" y="6393408"/>
              <a:ext cx="253365" cy="304800"/>
            </a:xfrm>
            <a:custGeom>
              <a:avLst/>
              <a:gdLst/>
              <a:ahLst/>
              <a:cxnLst/>
              <a:rect l="l" t="t" r="r" b="b"/>
              <a:pathLst>
                <a:path w="253364" h="304800">
                  <a:moveTo>
                    <a:pt x="203492" y="304749"/>
                  </a:moveTo>
                  <a:lnTo>
                    <a:pt x="49364" y="304749"/>
                  </a:lnTo>
                  <a:lnTo>
                    <a:pt x="49364" y="287540"/>
                  </a:lnTo>
                  <a:lnTo>
                    <a:pt x="47562" y="263542"/>
                  </a:lnTo>
                  <a:lnTo>
                    <a:pt x="42243" y="240179"/>
                  </a:lnTo>
                  <a:lnTo>
                    <a:pt x="33537" y="217849"/>
                  </a:lnTo>
                  <a:lnTo>
                    <a:pt x="12472" y="181137"/>
                  </a:lnTo>
                  <a:lnTo>
                    <a:pt x="5692" y="163974"/>
                  </a:lnTo>
                  <a:lnTo>
                    <a:pt x="1460" y="145675"/>
                  </a:lnTo>
                  <a:lnTo>
                    <a:pt x="0" y="126453"/>
                  </a:lnTo>
                  <a:lnTo>
                    <a:pt x="9935" y="77227"/>
                  </a:lnTo>
                  <a:lnTo>
                    <a:pt x="37033" y="37033"/>
                  </a:lnTo>
                  <a:lnTo>
                    <a:pt x="77227" y="9935"/>
                  </a:lnTo>
                  <a:lnTo>
                    <a:pt x="126453" y="0"/>
                  </a:lnTo>
                  <a:lnTo>
                    <a:pt x="175650" y="9935"/>
                  </a:lnTo>
                  <a:lnTo>
                    <a:pt x="215830" y="37033"/>
                  </a:lnTo>
                  <a:lnTo>
                    <a:pt x="242922" y="77227"/>
                  </a:lnTo>
                  <a:lnTo>
                    <a:pt x="252857" y="126453"/>
                  </a:lnTo>
                  <a:lnTo>
                    <a:pt x="251403" y="145675"/>
                  </a:lnTo>
                  <a:lnTo>
                    <a:pt x="247183" y="163974"/>
                  </a:lnTo>
                  <a:lnTo>
                    <a:pt x="240405" y="181137"/>
                  </a:lnTo>
                  <a:lnTo>
                    <a:pt x="219276" y="217871"/>
                  </a:lnTo>
                  <a:lnTo>
                    <a:pt x="210575" y="240160"/>
                  </a:lnTo>
                  <a:lnTo>
                    <a:pt x="205280" y="263492"/>
                  </a:lnTo>
                  <a:lnTo>
                    <a:pt x="203492" y="287540"/>
                  </a:lnTo>
                  <a:lnTo>
                    <a:pt x="203492" y="304749"/>
                  </a:lnTo>
                  <a:close/>
                </a:path>
              </a:pathLst>
            </a:custGeom>
            <a:solidFill>
              <a:srgbClr val="58A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107">
              <a:extLst>
                <a:ext uri="{FF2B5EF4-FFF2-40B4-BE49-F238E27FC236}">
                  <a16:creationId xmlns:a16="http://schemas.microsoft.com/office/drawing/2014/main" id="{0C9B00B8-F324-4CAB-88C4-1FBC3244A072}"/>
                </a:ext>
              </a:extLst>
            </p:cNvPr>
            <p:cNvSpPr/>
            <p:nvPr/>
          </p:nvSpPr>
          <p:spPr>
            <a:xfrm>
              <a:off x="3921328" y="6385572"/>
              <a:ext cx="268605" cy="313055"/>
            </a:xfrm>
            <a:custGeom>
              <a:avLst/>
              <a:gdLst/>
              <a:ahLst/>
              <a:cxnLst/>
              <a:rect l="l" t="t" r="r" b="b"/>
              <a:pathLst>
                <a:path w="268604" h="313054">
                  <a:moveTo>
                    <a:pt x="219163" y="312585"/>
                  </a:moveTo>
                  <a:lnTo>
                    <a:pt x="49352" y="312585"/>
                  </a:lnTo>
                  <a:lnTo>
                    <a:pt x="49352" y="295376"/>
                  </a:lnTo>
                  <a:lnTo>
                    <a:pt x="47656" y="272534"/>
                  </a:lnTo>
                  <a:lnTo>
                    <a:pt x="42627" y="250351"/>
                  </a:lnTo>
                  <a:lnTo>
                    <a:pt x="34350" y="229136"/>
                  </a:lnTo>
                  <a:lnTo>
                    <a:pt x="12992" y="191909"/>
                  </a:lnTo>
                  <a:lnTo>
                    <a:pt x="5821" y="173489"/>
                  </a:lnTo>
                  <a:lnTo>
                    <a:pt x="1467" y="154196"/>
                  </a:lnTo>
                  <a:lnTo>
                    <a:pt x="0" y="134289"/>
                  </a:lnTo>
                  <a:lnTo>
                    <a:pt x="6855" y="91901"/>
                  </a:lnTo>
                  <a:lnTo>
                    <a:pt x="25938" y="55045"/>
                  </a:lnTo>
                  <a:lnTo>
                    <a:pt x="55023" y="25953"/>
                  </a:lnTo>
                  <a:lnTo>
                    <a:pt x="91882" y="6860"/>
                  </a:lnTo>
                  <a:lnTo>
                    <a:pt x="134289" y="0"/>
                  </a:lnTo>
                  <a:lnTo>
                    <a:pt x="176677" y="6860"/>
                  </a:lnTo>
                  <a:lnTo>
                    <a:pt x="193784" y="15722"/>
                  </a:lnTo>
                  <a:lnTo>
                    <a:pt x="134289" y="15722"/>
                  </a:lnTo>
                  <a:lnTo>
                    <a:pt x="88152" y="25054"/>
                  </a:lnTo>
                  <a:lnTo>
                    <a:pt x="50444" y="50488"/>
                  </a:lnTo>
                  <a:lnTo>
                    <a:pt x="25004" y="88181"/>
                  </a:lnTo>
                  <a:lnTo>
                    <a:pt x="15671" y="134289"/>
                  </a:lnTo>
                  <a:lnTo>
                    <a:pt x="16972" y="151869"/>
                  </a:lnTo>
                  <a:lnTo>
                    <a:pt x="20826" y="168897"/>
                  </a:lnTo>
                  <a:lnTo>
                    <a:pt x="27164" y="185153"/>
                  </a:lnTo>
                  <a:lnTo>
                    <a:pt x="48166" y="221709"/>
                  </a:lnTo>
                  <a:lnTo>
                    <a:pt x="57172" y="244700"/>
                  </a:lnTo>
                  <a:lnTo>
                    <a:pt x="62829" y="269448"/>
                  </a:lnTo>
                  <a:lnTo>
                    <a:pt x="65036" y="296011"/>
                  </a:lnTo>
                  <a:lnTo>
                    <a:pt x="219163" y="296011"/>
                  </a:lnTo>
                  <a:lnTo>
                    <a:pt x="219163" y="312585"/>
                  </a:lnTo>
                  <a:close/>
                </a:path>
                <a:path w="268604" h="313054">
                  <a:moveTo>
                    <a:pt x="219163" y="296011"/>
                  </a:moveTo>
                  <a:lnTo>
                    <a:pt x="203492" y="296011"/>
                  </a:lnTo>
                  <a:lnTo>
                    <a:pt x="205699" y="269448"/>
                  </a:lnTo>
                  <a:lnTo>
                    <a:pt x="211356" y="244700"/>
                  </a:lnTo>
                  <a:lnTo>
                    <a:pt x="220362" y="221709"/>
                  </a:lnTo>
                  <a:lnTo>
                    <a:pt x="241364" y="185153"/>
                  </a:lnTo>
                  <a:lnTo>
                    <a:pt x="247702" y="168897"/>
                  </a:lnTo>
                  <a:lnTo>
                    <a:pt x="251556" y="151869"/>
                  </a:lnTo>
                  <a:lnTo>
                    <a:pt x="252856" y="134289"/>
                  </a:lnTo>
                  <a:lnTo>
                    <a:pt x="243524" y="88181"/>
                  </a:lnTo>
                  <a:lnTo>
                    <a:pt x="218090" y="50488"/>
                  </a:lnTo>
                  <a:lnTo>
                    <a:pt x="180397" y="25054"/>
                  </a:lnTo>
                  <a:lnTo>
                    <a:pt x="134289" y="15722"/>
                  </a:lnTo>
                  <a:lnTo>
                    <a:pt x="193784" y="15722"/>
                  </a:lnTo>
                  <a:lnTo>
                    <a:pt x="213534" y="25953"/>
                  </a:lnTo>
                  <a:lnTo>
                    <a:pt x="242626" y="55045"/>
                  </a:lnTo>
                  <a:lnTo>
                    <a:pt x="261718" y="91901"/>
                  </a:lnTo>
                  <a:lnTo>
                    <a:pt x="268579" y="134289"/>
                  </a:lnTo>
                  <a:lnTo>
                    <a:pt x="267105" y="154196"/>
                  </a:lnTo>
                  <a:lnTo>
                    <a:pt x="262737" y="173489"/>
                  </a:lnTo>
                  <a:lnTo>
                    <a:pt x="255560" y="191909"/>
                  </a:lnTo>
                  <a:lnTo>
                    <a:pt x="234192" y="229136"/>
                  </a:lnTo>
                  <a:lnTo>
                    <a:pt x="225899" y="250351"/>
                  </a:lnTo>
                  <a:lnTo>
                    <a:pt x="220861" y="272534"/>
                  </a:lnTo>
                  <a:lnTo>
                    <a:pt x="219163" y="295376"/>
                  </a:lnTo>
                  <a:lnTo>
                    <a:pt x="219163" y="296011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" name="object 108">
              <a:extLst>
                <a:ext uri="{FF2B5EF4-FFF2-40B4-BE49-F238E27FC236}">
                  <a16:creationId xmlns:a16="http://schemas.microsoft.com/office/drawing/2014/main" id="{5E0C65CB-C639-44CA-9749-FA681A467333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004221" y="6360312"/>
              <a:ext cx="279187" cy="251472"/>
            </a:xfrm>
            <a:prstGeom prst="rect">
              <a:avLst/>
            </a:prstGeom>
          </p:spPr>
        </p:pic>
        <p:sp>
          <p:nvSpPr>
            <p:cNvPr id="87" name="object 109">
              <a:extLst>
                <a:ext uri="{FF2B5EF4-FFF2-40B4-BE49-F238E27FC236}">
                  <a16:creationId xmlns:a16="http://schemas.microsoft.com/office/drawing/2014/main" id="{FB3A4ACE-2F23-46BD-A454-F97957AE40F2}"/>
                </a:ext>
              </a:extLst>
            </p:cNvPr>
            <p:cNvSpPr/>
            <p:nvPr/>
          </p:nvSpPr>
          <p:spPr>
            <a:xfrm>
              <a:off x="4007497" y="6335661"/>
              <a:ext cx="423545" cy="300990"/>
            </a:xfrm>
            <a:custGeom>
              <a:avLst/>
              <a:gdLst/>
              <a:ahLst/>
              <a:cxnLst/>
              <a:rect l="l" t="t" r="r" b="b"/>
              <a:pathLst>
                <a:path w="423545" h="300990">
                  <a:moveTo>
                    <a:pt x="151599" y="300786"/>
                  </a:moveTo>
                  <a:lnTo>
                    <a:pt x="104068" y="293468"/>
                  </a:lnTo>
                  <a:lnTo>
                    <a:pt x="62624" y="272407"/>
                  </a:lnTo>
                  <a:lnTo>
                    <a:pt x="29786" y="240081"/>
                  </a:lnTo>
                  <a:lnTo>
                    <a:pt x="8072" y="198973"/>
                  </a:lnTo>
                  <a:lnTo>
                    <a:pt x="0" y="151561"/>
                  </a:lnTo>
                  <a:lnTo>
                    <a:pt x="7308" y="104045"/>
                  </a:lnTo>
                  <a:lnTo>
                    <a:pt x="28359" y="62605"/>
                  </a:lnTo>
                  <a:lnTo>
                    <a:pt x="60679" y="29767"/>
                  </a:lnTo>
                  <a:lnTo>
                    <a:pt x="101793" y="8057"/>
                  </a:lnTo>
                  <a:lnTo>
                    <a:pt x="149225" y="0"/>
                  </a:lnTo>
                  <a:lnTo>
                    <a:pt x="194186" y="6500"/>
                  </a:lnTo>
                  <a:lnTo>
                    <a:pt x="233850" y="25340"/>
                  </a:lnTo>
                  <a:lnTo>
                    <a:pt x="237984" y="29070"/>
                  </a:lnTo>
                  <a:lnTo>
                    <a:pt x="149466" y="29070"/>
                  </a:lnTo>
                  <a:lnTo>
                    <a:pt x="102355" y="39004"/>
                  </a:lnTo>
                  <a:lnTo>
                    <a:pt x="63995" y="65346"/>
                  </a:lnTo>
                  <a:lnTo>
                    <a:pt x="38284" y="104135"/>
                  </a:lnTo>
                  <a:lnTo>
                    <a:pt x="29121" y="151409"/>
                  </a:lnTo>
                  <a:lnTo>
                    <a:pt x="39019" y="198426"/>
                  </a:lnTo>
                  <a:lnTo>
                    <a:pt x="65339" y="236764"/>
                  </a:lnTo>
                  <a:lnTo>
                    <a:pt x="104135" y="262489"/>
                  </a:lnTo>
                  <a:lnTo>
                    <a:pt x="151460" y="271665"/>
                  </a:lnTo>
                  <a:lnTo>
                    <a:pt x="238029" y="271665"/>
                  </a:lnTo>
                  <a:lnTo>
                    <a:pt x="233930" y="275342"/>
                  </a:lnTo>
                  <a:lnTo>
                    <a:pt x="195346" y="293892"/>
                  </a:lnTo>
                  <a:lnTo>
                    <a:pt x="151599" y="300786"/>
                  </a:lnTo>
                  <a:close/>
                </a:path>
                <a:path w="423545" h="300990">
                  <a:moveTo>
                    <a:pt x="238029" y="271665"/>
                  </a:moveTo>
                  <a:lnTo>
                    <a:pt x="151460" y="271665"/>
                  </a:lnTo>
                  <a:lnTo>
                    <a:pt x="198505" y="261730"/>
                  </a:lnTo>
                  <a:lnTo>
                    <a:pt x="236823" y="235391"/>
                  </a:lnTo>
                  <a:lnTo>
                    <a:pt x="262520" y="196617"/>
                  </a:lnTo>
                  <a:lnTo>
                    <a:pt x="271703" y="149377"/>
                  </a:lnTo>
                  <a:lnTo>
                    <a:pt x="268981" y="124766"/>
                  </a:lnTo>
                  <a:lnTo>
                    <a:pt x="250043" y="81213"/>
                  </a:lnTo>
                  <a:lnTo>
                    <a:pt x="216849" y="48869"/>
                  </a:lnTo>
                  <a:lnTo>
                    <a:pt x="173665" y="31282"/>
                  </a:lnTo>
                  <a:lnTo>
                    <a:pt x="149466" y="29070"/>
                  </a:lnTo>
                  <a:lnTo>
                    <a:pt x="237984" y="29070"/>
                  </a:lnTo>
                  <a:lnTo>
                    <a:pt x="266110" y="54447"/>
                  </a:lnTo>
                  <a:lnTo>
                    <a:pt x="288857" y="91754"/>
                  </a:lnTo>
                  <a:lnTo>
                    <a:pt x="299986" y="135191"/>
                  </a:lnTo>
                  <a:lnTo>
                    <a:pt x="422626" y="135191"/>
                  </a:lnTo>
                  <a:lnTo>
                    <a:pt x="422922" y="168224"/>
                  </a:lnTo>
                  <a:lnTo>
                    <a:pt x="299593" y="169164"/>
                  </a:lnTo>
                  <a:lnTo>
                    <a:pt x="287966" y="211037"/>
                  </a:lnTo>
                  <a:lnTo>
                    <a:pt x="265441" y="247076"/>
                  </a:lnTo>
                  <a:lnTo>
                    <a:pt x="238029" y="271665"/>
                  </a:lnTo>
                  <a:close/>
                </a:path>
                <a:path w="423545" h="300990">
                  <a:moveTo>
                    <a:pt x="422626" y="135191"/>
                  </a:moveTo>
                  <a:lnTo>
                    <a:pt x="299986" y="135191"/>
                  </a:lnTo>
                  <a:lnTo>
                    <a:pt x="422617" y="134200"/>
                  </a:lnTo>
                  <a:lnTo>
                    <a:pt x="422626" y="1351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110">
              <a:extLst>
                <a:ext uri="{FF2B5EF4-FFF2-40B4-BE49-F238E27FC236}">
                  <a16:creationId xmlns:a16="http://schemas.microsoft.com/office/drawing/2014/main" id="{A3F6540A-589F-49F7-BD28-2A299A29D0CE}"/>
                </a:ext>
              </a:extLst>
            </p:cNvPr>
            <p:cNvSpPr/>
            <p:nvPr/>
          </p:nvSpPr>
          <p:spPr>
            <a:xfrm>
              <a:off x="4002087" y="6330200"/>
              <a:ext cx="434340" cy="311785"/>
            </a:xfrm>
            <a:custGeom>
              <a:avLst/>
              <a:gdLst/>
              <a:ahLst/>
              <a:cxnLst/>
              <a:rect l="l" t="t" r="r" b="b"/>
              <a:pathLst>
                <a:path w="434339" h="311784">
                  <a:moveTo>
                    <a:pt x="157060" y="311645"/>
                  </a:moveTo>
                  <a:lnTo>
                    <a:pt x="107816" y="304085"/>
                  </a:lnTo>
                  <a:lnTo>
                    <a:pt x="64877" y="282281"/>
                  </a:lnTo>
                  <a:lnTo>
                    <a:pt x="30854" y="248799"/>
                  </a:lnTo>
                  <a:lnTo>
                    <a:pt x="8358" y="206207"/>
                  </a:lnTo>
                  <a:lnTo>
                    <a:pt x="0" y="157073"/>
                  </a:lnTo>
                  <a:lnTo>
                    <a:pt x="40" y="154838"/>
                  </a:lnTo>
                  <a:lnTo>
                    <a:pt x="11507" y="96794"/>
                  </a:lnTo>
                  <a:lnTo>
                    <a:pt x="44792" y="46583"/>
                  </a:lnTo>
                  <a:lnTo>
                    <a:pt x="95054" y="12285"/>
                  </a:lnTo>
                  <a:lnTo>
                    <a:pt x="154584" y="0"/>
                  </a:lnTo>
                  <a:lnTo>
                    <a:pt x="200224" y="6343"/>
                  </a:lnTo>
                  <a:lnTo>
                    <a:pt x="210224" y="10922"/>
                  </a:lnTo>
                  <a:lnTo>
                    <a:pt x="154686" y="10922"/>
                  </a:lnTo>
                  <a:lnTo>
                    <a:pt x="126250" y="13925"/>
                  </a:lnTo>
                  <a:lnTo>
                    <a:pt x="74552" y="35844"/>
                  </a:lnTo>
                  <a:lnTo>
                    <a:pt x="34684" y="76253"/>
                  </a:lnTo>
                  <a:lnTo>
                    <a:pt x="13590" y="127638"/>
                  </a:lnTo>
                  <a:lnTo>
                    <a:pt x="10875" y="157073"/>
                  </a:lnTo>
                  <a:lnTo>
                    <a:pt x="18653" y="202675"/>
                  </a:lnTo>
                  <a:lnTo>
                    <a:pt x="39585" y="242292"/>
                  </a:lnTo>
                  <a:lnTo>
                    <a:pt x="71229" y="273439"/>
                  </a:lnTo>
                  <a:lnTo>
                    <a:pt x="111161" y="293731"/>
                  </a:lnTo>
                  <a:lnTo>
                    <a:pt x="156959" y="300786"/>
                  </a:lnTo>
                  <a:lnTo>
                    <a:pt x="209853" y="300786"/>
                  </a:lnTo>
                  <a:lnTo>
                    <a:pt x="201054" y="304891"/>
                  </a:lnTo>
                  <a:lnTo>
                    <a:pt x="157060" y="311645"/>
                  </a:lnTo>
                  <a:close/>
                </a:path>
                <a:path w="434339" h="311784">
                  <a:moveTo>
                    <a:pt x="209853" y="300786"/>
                  </a:moveTo>
                  <a:lnTo>
                    <a:pt x="156959" y="300786"/>
                  </a:lnTo>
                  <a:lnTo>
                    <a:pt x="208501" y="290773"/>
                  </a:lnTo>
                  <a:lnTo>
                    <a:pt x="252036" y="263999"/>
                  </a:lnTo>
                  <a:lnTo>
                    <a:pt x="283691" y="223907"/>
                  </a:lnTo>
                  <a:lnTo>
                    <a:pt x="299592" y="173939"/>
                  </a:lnTo>
                  <a:lnTo>
                    <a:pt x="300189" y="169227"/>
                  </a:lnTo>
                  <a:lnTo>
                    <a:pt x="422871" y="168275"/>
                  </a:lnTo>
                  <a:lnTo>
                    <a:pt x="422617" y="145161"/>
                  </a:lnTo>
                  <a:lnTo>
                    <a:pt x="300382" y="145161"/>
                  </a:lnTo>
                  <a:lnTo>
                    <a:pt x="299986" y="141198"/>
                  </a:lnTo>
                  <a:lnTo>
                    <a:pt x="289202" y="98843"/>
                  </a:lnTo>
                  <a:lnTo>
                    <a:pt x="267253" y="62827"/>
                  </a:lnTo>
                  <a:lnTo>
                    <a:pt x="236166" y="34959"/>
                  </a:lnTo>
                  <a:lnTo>
                    <a:pt x="197968" y="17054"/>
                  </a:lnTo>
                  <a:lnTo>
                    <a:pt x="154686" y="10922"/>
                  </a:lnTo>
                  <a:lnTo>
                    <a:pt x="210224" y="10922"/>
                  </a:lnTo>
                  <a:lnTo>
                    <a:pt x="240655" y="24855"/>
                  </a:lnTo>
                  <a:lnTo>
                    <a:pt x="273833" y="53710"/>
                  </a:lnTo>
                  <a:lnTo>
                    <a:pt x="297716" y="91081"/>
                  </a:lnTo>
                  <a:lnTo>
                    <a:pt x="310261" y="135140"/>
                  </a:lnTo>
                  <a:lnTo>
                    <a:pt x="433446" y="135140"/>
                  </a:lnTo>
                  <a:lnTo>
                    <a:pt x="433534" y="145161"/>
                  </a:lnTo>
                  <a:lnTo>
                    <a:pt x="422617" y="145161"/>
                  </a:lnTo>
                  <a:lnTo>
                    <a:pt x="433543" y="146151"/>
                  </a:lnTo>
                  <a:lnTo>
                    <a:pt x="433832" y="179095"/>
                  </a:lnTo>
                  <a:lnTo>
                    <a:pt x="309714" y="180035"/>
                  </a:lnTo>
                  <a:lnTo>
                    <a:pt x="296652" y="222371"/>
                  </a:lnTo>
                  <a:lnTo>
                    <a:pt x="272853" y="258477"/>
                  </a:lnTo>
                  <a:lnTo>
                    <a:pt x="240319" y="286576"/>
                  </a:lnTo>
                  <a:lnTo>
                    <a:pt x="209853" y="300786"/>
                  </a:lnTo>
                  <a:close/>
                </a:path>
                <a:path w="434339" h="311784">
                  <a:moveTo>
                    <a:pt x="156908" y="282575"/>
                  </a:moveTo>
                  <a:lnTo>
                    <a:pt x="107505" y="272987"/>
                  </a:lnTo>
                  <a:lnTo>
                    <a:pt x="66967" y="246127"/>
                  </a:lnTo>
                  <a:lnTo>
                    <a:pt x="39440" y="206077"/>
                  </a:lnTo>
                  <a:lnTo>
                    <a:pt x="29102" y="157073"/>
                  </a:lnTo>
                  <a:lnTo>
                    <a:pt x="29100" y="155727"/>
                  </a:lnTo>
                  <a:lnTo>
                    <a:pt x="38939" y="106847"/>
                  </a:lnTo>
                  <a:lnTo>
                    <a:pt x="65868" y="66652"/>
                  </a:lnTo>
                  <a:lnTo>
                    <a:pt x="105837" y="39368"/>
                  </a:lnTo>
                  <a:lnTo>
                    <a:pt x="154825" y="29070"/>
                  </a:lnTo>
                  <a:lnTo>
                    <a:pt x="179486" y="31250"/>
                  </a:lnTo>
                  <a:lnTo>
                    <a:pt x="202942" y="38085"/>
                  </a:lnTo>
                  <a:lnTo>
                    <a:pt x="206613" y="39992"/>
                  </a:lnTo>
                  <a:lnTo>
                    <a:pt x="154927" y="39992"/>
                  </a:lnTo>
                  <a:lnTo>
                    <a:pt x="110134" y="49378"/>
                  </a:lnTo>
                  <a:lnTo>
                    <a:pt x="73602" y="74309"/>
                  </a:lnTo>
                  <a:lnTo>
                    <a:pt x="48996" y="111052"/>
                  </a:lnTo>
                  <a:lnTo>
                    <a:pt x="40010" y="155727"/>
                  </a:lnTo>
                  <a:lnTo>
                    <a:pt x="40033" y="157073"/>
                  </a:lnTo>
                  <a:lnTo>
                    <a:pt x="49452" y="201747"/>
                  </a:lnTo>
                  <a:lnTo>
                    <a:pt x="74606" y="238356"/>
                  </a:lnTo>
                  <a:lnTo>
                    <a:pt x="111656" y="262922"/>
                  </a:lnTo>
                  <a:lnTo>
                    <a:pt x="156819" y="271716"/>
                  </a:lnTo>
                  <a:lnTo>
                    <a:pt x="206664" y="271716"/>
                  </a:lnTo>
                  <a:lnTo>
                    <a:pt x="205845" y="272275"/>
                  </a:lnTo>
                  <a:lnTo>
                    <a:pt x="156908" y="282575"/>
                  </a:lnTo>
                  <a:close/>
                </a:path>
                <a:path w="434339" h="311784">
                  <a:moveTo>
                    <a:pt x="206664" y="271716"/>
                  </a:moveTo>
                  <a:lnTo>
                    <a:pt x="156819" y="271716"/>
                  </a:lnTo>
                  <a:lnTo>
                    <a:pt x="201553" y="262271"/>
                  </a:lnTo>
                  <a:lnTo>
                    <a:pt x="238055" y="237310"/>
                  </a:lnTo>
                  <a:lnTo>
                    <a:pt x="262650" y="200555"/>
                  </a:lnTo>
                  <a:lnTo>
                    <a:pt x="271635" y="155879"/>
                  </a:lnTo>
                  <a:lnTo>
                    <a:pt x="271660" y="154838"/>
                  </a:lnTo>
                  <a:lnTo>
                    <a:pt x="269214" y="131921"/>
                  </a:lnTo>
                  <a:lnTo>
                    <a:pt x="251388" y="90320"/>
                  </a:lnTo>
                  <a:lnTo>
                    <a:pt x="218728" y="58537"/>
                  </a:lnTo>
                  <a:lnTo>
                    <a:pt x="177464" y="41992"/>
                  </a:lnTo>
                  <a:lnTo>
                    <a:pt x="154927" y="39992"/>
                  </a:lnTo>
                  <a:lnTo>
                    <a:pt x="206613" y="39992"/>
                  </a:lnTo>
                  <a:lnTo>
                    <a:pt x="244030" y="64846"/>
                  </a:lnTo>
                  <a:lnTo>
                    <a:pt x="272418" y="105956"/>
                  </a:lnTo>
                  <a:lnTo>
                    <a:pt x="282575" y="154838"/>
                  </a:lnTo>
                  <a:lnTo>
                    <a:pt x="282544" y="155879"/>
                  </a:lnTo>
                  <a:lnTo>
                    <a:pt x="272706" y="204767"/>
                  </a:lnTo>
                  <a:lnTo>
                    <a:pt x="245787" y="244978"/>
                  </a:lnTo>
                  <a:lnTo>
                    <a:pt x="206664" y="271716"/>
                  </a:lnTo>
                  <a:close/>
                </a:path>
                <a:path w="434339" h="311784">
                  <a:moveTo>
                    <a:pt x="433446" y="135140"/>
                  </a:moveTo>
                  <a:lnTo>
                    <a:pt x="310261" y="135140"/>
                  </a:lnTo>
                  <a:lnTo>
                    <a:pt x="433438" y="134200"/>
                  </a:lnTo>
                  <a:lnTo>
                    <a:pt x="433446" y="135140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111">
              <a:extLst>
                <a:ext uri="{FF2B5EF4-FFF2-40B4-BE49-F238E27FC236}">
                  <a16:creationId xmlns:a16="http://schemas.microsoft.com/office/drawing/2014/main" id="{1BBBFA09-F3AD-4AA8-9BF0-8FCBC344B0E9}"/>
                </a:ext>
              </a:extLst>
            </p:cNvPr>
            <p:cNvSpPr/>
            <p:nvPr/>
          </p:nvSpPr>
          <p:spPr>
            <a:xfrm>
              <a:off x="4361408" y="6422402"/>
              <a:ext cx="353060" cy="127000"/>
            </a:xfrm>
            <a:custGeom>
              <a:avLst/>
              <a:gdLst/>
              <a:ahLst/>
              <a:cxnLst/>
              <a:rect l="l" t="t" r="r" b="b"/>
              <a:pathLst>
                <a:path w="353060" h="127000">
                  <a:moveTo>
                    <a:pt x="352818" y="21590"/>
                  </a:moveTo>
                  <a:lnTo>
                    <a:pt x="38493" y="21590"/>
                  </a:lnTo>
                  <a:lnTo>
                    <a:pt x="38493" y="0"/>
                  </a:lnTo>
                  <a:lnTo>
                    <a:pt x="0" y="0"/>
                  </a:lnTo>
                  <a:lnTo>
                    <a:pt x="0" y="21590"/>
                  </a:lnTo>
                  <a:lnTo>
                    <a:pt x="0" y="106667"/>
                  </a:lnTo>
                  <a:lnTo>
                    <a:pt x="0" y="127000"/>
                  </a:lnTo>
                  <a:lnTo>
                    <a:pt x="38493" y="127000"/>
                  </a:lnTo>
                  <a:lnTo>
                    <a:pt x="38493" y="106667"/>
                  </a:lnTo>
                  <a:lnTo>
                    <a:pt x="352818" y="106667"/>
                  </a:lnTo>
                  <a:lnTo>
                    <a:pt x="352818" y="21590"/>
                  </a:lnTo>
                  <a:close/>
                </a:path>
              </a:pathLst>
            </a:custGeom>
            <a:solidFill>
              <a:srgbClr val="58A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112">
              <a:extLst>
                <a:ext uri="{FF2B5EF4-FFF2-40B4-BE49-F238E27FC236}">
                  <a16:creationId xmlns:a16="http://schemas.microsoft.com/office/drawing/2014/main" id="{2282AD7D-6EF6-4825-A3DF-28E0FEB0B93E}"/>
                </a:ext>
              </a:extLst>
            </p:cNvPr>
            <p:cNvSpPr/>
            <p:nvPr/>
          </p:nvSpPr>
          <p:spPr>
            <a:xfrm>
              <a:off x="4355947" y="6417310"/>
              <a:ext cx="363855" cy="139065"/>
            </a:xfrm>
            <a:custGeom>
              <a:avLst/>
              <a:gdLst/>
              <a:ahLst/>
              <a:cxnLst/>
              <a:rect l="l" t="t" r="r" b="b"/>
              <a:pathLst>
                <a:path w="363854" h="139065">
                  <a:moveTo>
                    <a:pt x="363740" y="20332"/>
                  </a:moveTo>
                  <a:lnTo>
                    <a:pt x="352831" y="20332"/>
                  </a:lnTo>
                  <a:lnTo>
                    <a:pt x="352831" y="31750"/>
                  </a:lnTo>
                  <a:lnTo>
                    <a:pt x="352831" y="105410"/>
                  </a:lnTo>
                  <a:lnTo>
                    <a:pt x="38506" y="105410"/>
                  </a:lnTo>
                  <a:lnTo>
                    <a:pt x="38506" y="116840"/>
                  </a:lnTo>
                  <a:lnTo>
                    <a:pt x="38506" y="127012"/>
                  </a:lnTo>
                  <a:lnTo>
                    <a:pt x="10871" y="127012"/>
                  </a:lnTo>
                  <a:lnTo>
                    <a:pt x="10871" y="10160"/>
                  </a:lnTo>
                  <a:lnTo>
                    <a:pt x="38506" y="10160"/>
                  </a:lnTo>
                  <a:lnTo>
                    <a:pt x="38506" y="20332"/>
                  </a:lnTo>
                  <a:lnTo>
                    <a:pt x="38506" y="31750"/>
                  </a:lnTo>
                  <a:lnTo>
                    <a:pt x="352831" y="31750"/>
                  </a:lnTo>
                  <a:lnTo>
                    <a:pt x="352831" y="20332"/>
                  </a:lnTo>
                  <a:lnTo>
                    <a:pt x="49364" y="20332"/>
                  </a:lnTo>
                  <a:lnTo>
                    <a:pt x="49364" y="10160"/>
                  </a:lnTo>
                  <a:lnTo>
                    <a:pt x="49364" y="0"/>
                  </a:lnTo>
                  <a:lnTo>
                    <a:pt x="0" y="0"/>
                  </a:lnTo>
                  <a:lnTo>
                    <a:pt x="0" y="10160"/>
                  </a:lnTo>
                  <a:lnTo>
                    <a:pt x="0" y="127012"/>
                  </a:lnTo>
                  <a:lnTo>
                    <a:pt x="0" y="138442"/>
                  </a:lnTo>
                  <a:lnTo>
                    <a:pt x="49364" y="138442"/>
                  </a:lnTo>
                  <a:lnTo>
                    <a:pt x="49364" y="127012"/>
                  </a:lnTo>
                  <a:lnTo>
                    <a:pt x="49364" y="116840"/>
                  </a:lnTo>
                  <a:lnTo>
                    <a:pt x="363740" y="116840"/>
                  </a:lnTo>
                  <a:lnTo>
                    <a:pt x="363740" y="105410"/>
                  </a:lnTo>
                  <a:lnTo>
                    <a:pt x="363740" y="31750"/>
                  </a:lnTo>
                  <a:lnTo>
                    <a:pt x="363740" y="20332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113">
              <a:extLst>
                <a:ext uri="{FF2B5EF4-FFF2-40B4-BE49-F238E27FC236}">
                  <a16:creationId xmlns:a16="http://schemas.microsoft.com/office/drawing/2014/main" id="{99D93A15-CBF5-488E-9A72-D008F456811F}"/>
                </a:ext>
              </a:extLst>
            </p:cNvPr>
            <p:cNvSpPr/>
            <p:nvPr/>
          </p:nvSpPr>
          <p:spPr>
            <a:xfrm>
              <a:off x="4694986" y="6422186"/>
              <a:ext cx="38735" cy="128270"/>
            </a:xfrm>
            <a:custGeom>
              <a:avLst/>
              <a:gdLst/>
              <a:ahLst/>
              <a:cxnLst/>
              <a:rect l="l" t="t" r="r" b="b"/>
              <a:pathLst>
                <a:path w="38735" h="128270">
                  <a:moveTo>
                    <a:pt x="38493" y="127749"/>
                  </a:moveTo>
                  <a:lnTo>
                    <a:pt x="0" y="127749"/>
                  </a:lnTo>
                  <a:lnTo>
                    <a:pt x="0" y="0"/>
                  </a:lnTo>
                  <a:lnTo>
                    <a:pt x="38493" y="0"/>
                  </a:lnTo>
                  <a:lnTo>
                    <a:pt x="38493" y="127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114">
              <a:extLst>
                <a:ext uri="{FF2B5EF4-FFF2-40B4-BE49-F238E27FC236}">
                  <a16:creationId xmlns:a16="http://schemas.microsoft.com/office/drawing/2014/main" id="{5CEB6584-3CBB-468B-9993-877F2376465D}"/>
                </a:ext>
              </a:extLst>
            </p:cNvPr>
            <p:cNvSpPr/>
            <p:nvPr/>
          </p:nvSpPr>
          <p:spPr>
            <a:xfrm>
              <a:off x="4689576" y="6417310"/>
              <a:ext cx="49530" cy="139065"/>
            </a:xfrm>
            <a:custGeom>
              <a:avLst/>
              <a:gdLst/>
              <a:ahLst/>
              <a:cxnLst/>
              <a:rect l="l" t="t" r="r" b="b"/>
              <a:pathLst>
                <a:path w="49529" h="139065">
                  <a:moveTo>
                    <a:pt x="49364" y="0"/>
                  </a:moveTo>
                  <a:lnTo>
                    <a:pt x="0" y="0"/>
                  </a:lnTo>
                  <a:lnTo>
                    <a:pt x="0" y="10160"/>
                  </a:lnTo>
                  <a:lnTo>
                    <a:pt x="0" y="127012"/>
                  </a:lnTo>
                  <a:lnTo>
                    <a:pt x="0" y="138442"/>
                  </a:lnTo>
                  <a:lnTo>
                    <a:pt x="49364" y="138442"/>
                  </a:lnTo>
                  <a:lnTo>
                    <a:pt x="49364" y="127215"/>
                  </a:lnTo>
                  <a:lnTo>
                    <a:pt x="49364" y="127012"/>
                  </a:lnTo>
                  <a:lnTo>
                    <a:pt x="49364" y="10325"/>
                  </a:lnTo>
                  <a:lnTo>
                    <a:pt x="38493" y="10325"/>
                  </a:lnTo>
                  <a:lnTo>
                    <a:pt x="38493" y="127012"/>
                  </a:lnTo>
                  <a:lnTo>
                    <a:pt x="10858" y="127012"/>
                  </a:lnTo>
                  <a:lnTo>
                    <a:pt x="10858" y="10160"/>
                  </a:lnTo>
                  <a:lnTo>
                    <a:pt x="49364" y="10160"/>
                  </a:lnTo>
                  <a:lnTo>
                    <a:pt x="49364" y="0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115">
              <a:extLst>
                <a:ext uri="{FF2B5EF4-FFF2-40B4-BE49-F238E27FC236}">
                  <a16:creationId xmlns:a16="http://schemas.microsoft.com/office/drawing/2014/main" id="{9B88C584-EA4E-4E1A-90B8-E2E5D691BF78}"/>
                </a:ext>
              </a:extLst>
            </p:cNvPr>
            <p:cNvSpPr/>
            <p:nvPr/>
          </p:nvSpPr>
          <p:spPr>
            <a:xfrm>
              <a:off x="4534738" y="6458153"/>
              <a:ext cx="34925" cy="55880"/>
            </a:xfrm>
            <a:custGeom>
              <a:avLst/>
              <a:gdLst/>
              <a:ahLst/>
              <a:cxnLst/>
              <a:rect l="l" t="t" r="r" b="b"/>
              <a:pathLst>
                <a:path w="34925" h="55879">
                  <a:moveTo>
                    <a:pt x="6096" y="0"/>
                  </a:moveTo>
                  <a:lnTo>
                    <a:pt x="0" y="0"/>
                  </a:lnTo>
                  <a:lnTo>
                    <a:pt x="0" y="55829"/>
                  </a:lnTo>
                  <a:lnTo>
                    <a:pt x="6096" y="55829"/>
                  </a:lnTo>
                  <a:lnTo>
                    <a:pt x="6096" y="0"/>
                  </a:lnTo>
                  <a:close/>
                </a:path>
                <a:path w="34925" h="55879">
                  <a:moveTo>
                    <a:pt x="20294" y="0"/>
                  </a:moveTo>
                  <a:lnTo>
                    <a:pt x="14198" y="0"/>
                  </a:lnTo>
                  <a:lnTo>
                    <a:pt x="14198" y="55829"/>
                  </a:lnTo>
                  <a:lnTo>
                    <a:pt x="20294" y="55829"/>
                  </a:lnTo>
                  <a:lnTo>
                    <a:pt x="20294" y="0"/>
                  </a:lnTo>
                  <a:close/>
                </a:path>
                <a:path w="34925" h="55879">
                  <a:moveTo>
                    <a:pt x="34493" y="0"/>
                  </a:moveTo>
                  <a:lnTo>
                    <a:pt x="28435" y="0"/>
                  </a:lnTo>
                  <a:lnTo>
                    <a:pt x="28435" y="55829"/>
                  </a:lnTo>
                  <a:lnTo>
                    <a:pt x="34493" y="55829"/>
                  </a:lnTo>
                  <a:lnTo>
                    <a:pt x="344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116">
              <a:extLst>
                <a:ext uri="{FF2B5EF4-FFF2-40B4-BE49-F238E27FC236}">
                  <a16:creationId xmlns:a16="http://schemas.microsoft.com/office/drawing/2014/main" id="{80D6B16C-F03F-40A3-A83A-8143AFCA266A}"/>
                </a:ext>
              </a:extLst>
            </p:cNvPr>
            <p:cNvSpPr/>
            <p:nvPr/>
          </p:nvSpPr>
          <p:spPr>
            <a:xfrm>
              <a:off x="6514605" y="5965380"/>
              <a:ext cx="58419" cy="409575"/>
            </a:xfrm>
            <a:custGeom>
              <a:avLst/>
              <a:gdLst/>
              <a:ahLst/>
              <a:cxnLst/>
              <a:rect l="l" t="t" r="r" b="b"/>
              <a:pathLst>
                <a:path w="58420" h="409575">
                  <a:moveTo>
                    <a:pt x="37058" y="304800"/>
                  </a:moveTo>
                  <a:lnTo>
                    <a:pt x="21323" y="304800"/>
                  </a:lnTo>
                  <a:lnTo>
                    <a:pt x="21323" y="320471"/>
                  </a:lnTo>
                  <a:lnTo>
                    <a:pt x="37058" y="320471"/>
                  </a:lnTo>
                  <a:lnTo>
                    <a:pt x="37058" y="304800"/>
                  </a:lnTo>
                  <a:close/>
                </a:path>
                <a:path w="58420" h="409575">
                  <a:moveTo>
                    <a:pt x="37058" y="273240"/>
                  </a:moveTo>
                  <a:lnTo>
                    <a:pt x="21323" y="273240"/>
                  </a:lnTo>
                  <a:lnTo>
                    <a:pt x="21323" y="289026"/>
                  </a:lnTo>
                  <a:lnTo>
                    <a:pt x="37058" y="289026"/>
                  </a:lnTo>
                  <a:lnTo>
                    <a:pt x="37058" y="273240"/>
                  </a:lnTo>
                  <a:close/>
                </a:path>
                <a:path w="58420" h="409575">
                  <a:moveTo>
                    <a:pt x="37058" y="241744"/>
                  </a:moveTo>
                  <a:lnTo>
                    <a:pt x="21323" y="241744"/>
                  </a:lnTo>
                  <a:lnTo>
                    <a:pt x="21323" y="257517"/>
                  </a:lnTo>
                  <a:lnTo>
                    <a:pt x="37058" y="257517"/>
                  </a:lnTo>
                  <a:lnTo>
                    <a:pt x="37058" y="241744"/>
                  </a:lnTo>
                  <a:close/>
                </a:path>
                <a:path w="58420" h="409575">
                  <a:moveTo>
                    <a:pt x="37058" y="210286"/>
                  </a:moveTo>
                  <a:lnTo>
                    <a:pt x="21323" y="210286"/>
                  </a:lnTo>
                  <a:lnTo>
                    <a:pt x="21323" y="226072"/>
                  </a:lnTo>
                  <a:lnTo>
                    <a:pt x="37058" y="226072"/>
                  </a:lnTo>
                  <a:lnTo>
                    <a:pt x="37058" y="210286"/>
                  </a:lnTo>
                  <a:close/>
                </a:path>
                <a:path w="58420" h="409575">
                  <a:moveTo>
                    <a:pt x="37058" y="178739"/>
                  </a:moveTo>
                  <a:lnTo>
                    <a:pt x="21323" y="178739"/>
                  </a:lnTo>
                  <a:lnTo>
                    <a:pt x="21323" y="194513"/>
                  </a:lnTo>
                  <a:lnTo>
                    <a:pt x="37058" y="194513"/>
                  </a:lnTo>
                  <a:lnTo>
                    <a:pt x="37058" y="178739"/>
                  </a:lnTo>
                  <a:close/>
                </a:path>
                <a:path w="58420" h="409575">
                  <a:moveTo>
                    <a:pt x="37058" y="147281"/>
                  </a:moveTo>
                  <a:lnTo>
                    <a:pt x="21323" y="147281"/>
                  </a:lnTo>
                  <a:lnTo>
                    <a:pt x="21323" y="163068"/>
                  </a:lnTo>
                  <a:lnTo>
                    <a:pt x="37058" y="163068"/>
                  </a:lnTo>
                  <a:lnTo>
                    <a:pt x="37058" y="147281"/>
                  </a:lnTo>
                  <a:close/>
                </a:path>
                <a:path w="58420" h="409575">
                  <a:moveTo>
                    <a:pt x="37058" y="115785"/>
                  </a:moveTo>
                  <a:lnTo>
                    <a:pt x="21323" y="115785"/>
                  </a:lnTo>
                  <a:lnTo>
                    <a:pt x="21323" y="131559"/>
                  </a:lnTo>
                  <a:lnTo>
                    <a:pt x="37058" y="131559"/>
                  </a:lnTo>
                  <a:lnTo>
                    <a:pt x="37058" y="115785"/>
                  </a:lnTo>
                  <a:close/>
                </a:path>
                <a:path w="58420" h="409575">
                  <a:moveTo>
                    <a:pt x="37058" y="84328"/>
                  </a:moveTo>
                  <a:lnTo>
                    <a:pt x="21323" y="84328"/>
                  </a:lnTo>
                  <a:lnTo>
                    <a:pt x="21323" y="100012"/>
                  </a:lnTo>
                  <a:lnTo>
                    <a:pt x="37058" y="100012"/>
                  </a:lnTo>
                  <a:lnTo>
                    <a:pt x="37058" y="84328"/>
                  </a:lnTo>
                  <a:close/>
                </a:path>
                <a:path w="58420" h="409575">
                  <a:moveTo>
                    <a:pt x="58381" y="380111"/>
                  </a:moveTo>
                  <a:lnTo>
                    <a:pt x="56095" y="368744"/>
                  </a:lnTo>
                  <a:lnTo>
                    <a:pt x="49847" y="359460"/>
                  </a:lnTo>
                  <a:lnTo>
                    <a:pt x="40576" y="353187"/>
                  </a:lnTo>
                  <a:lnTo>
                    <a:pt x="37058" y="352475"/>
                  </a:lnTo>
                  <a:lnTo>
                    <a:pt x="37058" y="337045"/>
                  </a:lnTo>
                  <a:lnTo>
                    <a:pt x="21323" y="337045"/>
                  </a:lnTo>
                  <a:lnTo>
                    <a:pt x="21323" y="352488"/>
                  </a:lnTo>
                  <a:lnTo>
                    <a:pt x="17830" y="353187"/>
                  </a:lnTo>
                  <a:lnTo>
                    <a:pt x="8534" y="359460"/>
                  </a:lnTo>
                  <a:lnTo>
                    <a:pt x="2286" y="368744"/>
                  </a:lnTo>
                  <a:lnTo>
                    <a:pt x="0" y="380111"/>
                  </a:lnTo>
                  <a:lnTo>
                    <a:pt x="2286" y="391477"/>
                  </a:lnTo>
                  <a:lnTo>
                    <a:pt x="8534" y="400735"/>
                  </a:lnTo>
                  <a:lnTo>
                    <a:pt x="17830" y="406984"/>
                  </a:lnTo>
                  <a:lnTo>
                    <a:pt x="29210" y="409270"/>
                  </a:lnTo>
                  <a:lnTo>
                    <a:pt x="40576" y="406984"/>
                  </a:lnTo>
                  <a:lnTo>
                    <a:pt x="49847" y="400735"/>
                  </a:lnTo>
                  <a:lnTo>
                    <a:pt x="56095" y="391477"/>
                  </a:lnTo>
                  <a:lnTo>
                    <a:pt x="58381" y="380111"/>
                  </a:lnTo>
                  <a:close/>
                </a:path>
                <a:path w="58420" h="409575">
                  <a:moveTo>
                    <a:pt x="58381" y="29222"/>
                  </a:moveTo>
                  <a:lnTo>
                    <a:pt x="56095" y="17856"/>
                  </a:lnTo>
                  <a:lnTo>
                    <a:pt x="49847" y="8572"/>
                  </a:lnTo>
                  <a:lnTo>
                    <a:pt x="40576" y="2298"/>
                  </a:lnTo>
                  <a:lnTo>
                    <a:pt x="29210" y="0"/>
                  </a:lnTo>
                  <a:lnTo>
                    <a:pt x="17843" y="2298"/>
                  </a:lnTo>
                  <a:lnTo>
                    <a:pt x="8559" y="8572"/>
                  </a:lnTo>
                  <a:lnTo>
                    <a:pt x="2286" y="17856"/>
                  </a:lnTo>
                  <a:lnTo>
                    <a:pt x="0" y="29222"/>
                  </a:lnTo>
                  <a:lnTo>
                    <a:pt x="2286" y="40589"/>
                  </a:lnTo>
                  <a:lnTo>
                    <a:pt x="8559" y="49847"/>
                  </a:lnTo>
                  <a:lnTo>
                    <a:pt x="17843" y="56095"/>
                  </a:lnTo>
                  <a:lnTo>
                    <a:pt x="21323" y="56807"/>
                  </a:lnTo>
                  <a:lnTo>
                    <a:pt x="21323" y="68554"/>
                  </a:lnTo>
                  <a:lnTo>
                    <a:pt x="37058" y="68554"/>
                  </a:lnTo>
                  <a:lnTo>
                    <a:pt x="37058" y="56807"/>
                  </a:lnTo>
                  <a:lnTo>
                    <a:pt x="40576" y="56095"/>
                  </a:lnTo>
                  <a:lnTo>
                    <a:pt x="49847" y="49847"/>
                  </a:lnTo>
                  <a:lnTo>
                    <a:pt x="56095" y="40589"/>
                  </a:lnTo>
                  <a:lnTo>
                    <a:pt x="58381" y="29222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117">
              <a:extLst>
                <a:ext uri="{FF2B5EF4-FFF2-40B4-BE49-F238E27FC236}">
                  <a16:creationId xmlns:a16="http://schemas.microsoft.com/office/drawing/2014/main" id="{47A1550C-84F7-41DD-8070-F4103B01222B}"/>
                </a:ext>
              </a:extLst>
            </p:cNvPr>
            <p:cNvSpPr/>
            <p:nvPr/>
          </p:nvSpPr>
          <p:spPr>
            <a:xfrm>
              <a:off x="4816183" y="6480517"/>
              <a:ext cx="176530" cy="15875"/>
            </a:xfrm>
            <a:custGeom>
              <a:avLst/>
              <a:gdLst/>
              <a:ahLst/>
              <a:cxnLst/>
              <a:rect l="l" t="t" r="r" b="b"/>
              <a:pathLst>
                <a:path w="176529" h="15875">
                  <a:moveTo>
                    <a:pt x="15722" y="0"/>
                  </a:moveTo>
                  <a:lnTo>
                    <a:pt x="0" y="0"/>
                  </a:lnTo>
                  <a:lnTo>
                    <a:pt x="0" y="15671"/>
                  </a:lnTo>
                  <a:lnTo>
                    <a:pt x="15722" y="15671"/>
                  </a:lnTo>
                  <a:lnTo>
                    <a:pt x="15722" y="0"/>
                  </a:lnTo>
                  <a:close/>
                </a:path>
                <a:path w="176529" h="15875">
                  <a:moveTo>
                    <a:pt x="47218" y="0"/>
                  </a:moveTo>
                  <a:lnTo>
                    <a:pt x="31496" y="0"/>
                  </a:lnTo>
                  <a:lnTo>
                    <a:pt x="31496" y="15671"/>
                  </a:lnTo>
                  <a:lnTo>
                    <a:pt x="47218" y="15671"/>
                  </a:lnTo>
                  <a:lnTo>
                    <a:pt x="47218" y="0"/>
                  </a:lnTo>
                  <a:close/>
                </a:path>
                <a:path w="176529" h="15875">
                  <a:moveTo>
                    <a:pt x="79514" y="0"/>
                  </a:moveTo>
                  <a:lnTo>
                    <a:pt x="63741" y="0"/>
                  </a:lnTo>
                  <a:lnTo>
                    <a:pt x="63741" y="15671"/>
                  </a:lnTo>
                  <a:lnTo>
                    <a:pt x="79514" y="15671"/>
                  </a:lnTo>
                  <a:lnTo>
                    <a:pt x="79514" y="0"/>
                  </a:lnTo>
                  <a:close/>
                </a:path>
                <a:path w="176529" h="15875">
                  <a:moveTo>
                    <a:pt x="111760" y="0"/>
                  </a:moveTo>
                  <a:lnTo>
                    <a:pt x="96037" y="0"/>
                  </a:lnTo>
                  <a:lnTo>
                    <a:pt x="96037" y="15671"/>
                  </a:lnTo>
                  <a:lnTo>
                    <a:pt x="111760" y="15671"/>
                  </a:lnTo>
                  <a:lnTo>
                    <a:pt x="111760" y="0"/>
                  </a:lnTo>
                  <a:close/>
                </a:path>
                <a:path w="176529" h="15875">
                  <a:moveTo>
                    <a:pt x="144005" y="0"/>
                  </a:moveTo>
                  <a:lnTo>
                    <a:pt x="128282" y="0"/>
                  </a:lnTo>
                  <a:lnTo>
                    <a:pt x="128282" y="15671"/>
                  </a:lnTo>
                  <a:lnTo>
                    <a:pt x="144005" y="15671"/>
                  </a:lnTo>
                  <a:lnTo>
                    <a:pt x="144005" y="0"/>
                  </a:lnTo>
                  <a:close/>
                </a:path>
                <a:path w="176529" h="15875">
                  <a:moveTo>
                    <a:pt x="176301" y="0"/>
                  </a:moveTo>
                  <a:lnTo>
                    <a:pt x="160528" y="0"/>
                  </a:lnTo>
                  <a:lnTo>
                    <a:pt x="160528" y="15671"/>
                  </a:lnTo>
                  <a:lnTo>
                    <a:pt x="176301" y="15671"/>
                  </a:lnTo>
                  <a:lnTo>
                    <a:pt x="176301" y="0"/>
                  </a:lnTo>
                  <a:close/>
                </a:path>
              </a:pathLst>
            </a:custGeom>
            <a:solidFill>
              <a:srgbClr val="AAE3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118">
              <a:extLst>
                <a:ext uri="{FF2B5EF4-FFF2-40B4-BE49-F238E27FC236}">
                  <a16:creationId xmlns:a16="http://schemas.microsoft.com/office/drawing/2014/main" id="{0DF8B325-F47C-497F-A7F9-F952E429C00D}"/>
                </a:ext>
              </a:extLst>
            </p:cNvPr>
            <p:cNvSpPr/>
            <p:nvPr/>
          </p:nvSpPr>
          <p:spPr>
            <a:xfrm>
              <a:off x="5014163" y="6166497"/>
              <a:ext cx="431165" cy="330200"/>
            </a:xfrm>
            <a:custGeom>
              <a:avLst/>
              <a:gdLst/>
              <a:ahLst/>
              <a:cxnLst/>
              <a:rect l="l" t="t" r="r" b="b"/>
              <a:pathLst>
                <a:path w="431164" h="330200">
                  <a:moveTo>
                    <a:pt x="15773" y="314020"/>
                  </a:moveTo>
                  <a:lnTo>
                    <a:pt x="0" y="314020"/>
                  </a:lnTo>
                  <a:lnTo>
                    <a:pt x="0" y="329692"/>
                  </a:lnTo>
                  <a:lnTo>
                    <a:pt x="15773" y="329692"/>
                  </a:lnTo>
                  <a:lnTo>
                    <a:pt x="15773" y="314020"/>
                  </a:lnTo>
                  <a:close/>
                </a:path>
                <a:path w="431164" h="330200">
                  <a:moveTo>
                    <a:pt x="47282" y="314020"/>
                  </a:moveTo>
                  <a:lnTo>
                    <a:pt x="31508" y="314020"/>
                  </a:lnTo>
                  <a:lnTo>
                    <a:pt x="31508" y="329692"/>
                  </a:lnTo>
                  <a:lnTo>
                    <a:pt x="47282" y="329692"/>
                  </a:lnTo>
                  <a:lnTo>
                    <a:pt x="47282" y="314020"/>
                  </a:lnTo>
                  <a:close/>
                </a:path>
                <a:path w="431164" h="330200">
                  <a:moveTo>
                    <a:pt x="78727" y="314020"/>
                  </a:moveTo>
                  <a:lnTo>
                    <a:pt x="63004" y="314020"/>
                  </a:lnTo>
                  <a:lnTo>
                    <a:pt x="63004" y="329692"/>
                  </a:lnTo>
                  <a:lnTo>
                    <a:pt x="78727" y="329692"/>
                  </a:lnTo>
                  <a:lnTo>
                    <a:pt x="78727" y="314020"/>
                  </a:lnTo>
                  <a:close/>
                </a:path>
                <a:path w="431164" h="330200">
                  <a:moveTo>
                    <a:pt x="110236" y="314020"/>
                  </a:moveTo>
                  <a:lnTo>
                    <a:pt x="94513" y="314020"/>
                  </a:lnTo>
                  <a:lnTo>
                    <a:pt x="94513" y="329692"/>
                  </a:lnTo>
                  <a:lnTo>
                    <a:pt x="110236" y="329692"/>
                  </a:lnTo>
                  <a:lnTo>
                    <a:pt x="110236" y="314020"/>
                  </a:lnTo>
                  <a:close/>
                </a:path>
                <a:path w="431164" h="330200">
                  <a:moveTo>
                    <a:pt x="142328" y="314020"/>
                  </a:moveTo>
                  <a:lnTo>
                    <a:pt x="126555" y="314020"/>
                  </a:lnTo>
                  <a:lnTo>
                    <a:pt x="126555" y="329692"/>
                  </a:lnTo>
                  <a:lnTo>
                    <a:pt x="142328" y="329692"/>
                  </a:lnTo>
                  <a:lnTo>
                    <a:pt x="142328" y="314020"/>
                  </a:lnTo>
                  <a:close/>
                </a:path>
                <a:path w="431164" h="330200">
                  <a:moveTo>
                    <a:pt x="173837" y="314020"/>
                  </a:moveTo>
                  <a:lnTo>
                    <a:pt x="158064" y="314020"/>
                  </a:lnTo>
                  <a:lnTo>
                    <a:pt x="158064" y="329692"/>
                  </a:lnTo>
                  <a:lnTo>
                    <a:pt x="173837" y="329692"/>
                  </a:lnTo>
                  <a:lnTo>
                    <a:pt x="173837" y="314020"/>
                  </a:lnTo>
                  <a:close/>
                </a:path>
                <a:path w="431164" h="330200">
                  <a:moveTo>
                    <a:pt x="205333" y="314020"/>
                  </a:moveTo>
                  <a:lnTo>
                    <a:pt x="189560" y="314020"/>
                  </a:lnTo>
                  <a:lnTo>
                    <a:pt x="189560" y="329692"/>
                  </a:lnTo>
                  <a:lnTo>
                    <a:pt x="205333" y="329692"/>
                  </a:lnTo>
                  <a:lnTo>
                    <a:pt x="205333" y="314020"/>
                  </a:lnTo>
                  <a:close/>
                </a:path>
                <a:path w="431164" h="330200">
                  <a:moveTo>
                    <a:pt x="236791" y="314020"/>
                  </a:moveTo>
                  <a:lnTo>
                    <a:pt x="221068" y="314020"/>
                  </a:lnTo>
                  <a:lnTo>
                    <a:pt x="221068" y="329692"/>
                  </a:lnTo>
                  <a:lnTo>
                    <a:pt x="236791" y="329692"/>
                  </a:lnTo>
                  <a:lnTo>
                    <a:pt x="236791" y="314020"/>
                  </a:lnTo>
                  <a:close/>
                </a:path>
                <a:path w="431164" h="330200">
                  <a:moveTo>
                    <a:pt x="268287" y="314020"/>
                  </a:moveTo>
                  <a:lnTo>
                    <a:pt x="252564" y="314020"/>
                  </a:lnTo>
                  <a:lnTo>
                    <a:pt x="252564" y="329692"/>
                  </a:lnTo>
                  <a:lnTo>
                    <a:pt x="268287" y="329692"/>
                  </a:lnTo>
                  <a:lnTo>
                    <a:pt x="268287" y="314020"/>
                  </a:lnTo>
                  <a:close/>
                </a:path>
                <a:path w="431164" h="330200">
                  <a:moveTo>
                    <a:pt x="302615" y="314020"/>
                  </a:moveTo>
                  <a:lnTo>
                    <a:pt x="286893" y="314020"/>
                  </a:lnTo>
                  <a:lnTo>
                    <a:pt x="286893" y="329692"/>
                  </a:lnTo>
                  <a:lnTo>
                    <a:pt x="302615" y="329692"/>
                  </a:lnTo>
                  <a:lnTo>
                    <a:pt x="302615" y="314020"/>
                  </a:lnTo>
                  <a:close/>
                </a:path>
                <a:path w="431164" h="330200">
                  <a:moveTo>
                    <a:pt x="334124" y="314020"/>
                  </a:moveTo>
                  <a:lnTo>
                    <a:pt x="318401" y="314020"/>
                  </a:lnTo>
                  <a:lnTo>
                    <a:pt x="318401" y="329692"/>
                  </a:lnTo>
                  <a:lnTo>
                    <a:pt x="334124" y="329692"/>
                  </a:lnTo>
                  <a:lnTo>
                    <a:pt x="334124" y="314020"/>
                  </a:lnTo>
                  <a:close/>
                </a:path>
                <a:path w="431164" h="330200">
                  <a:moveTo>
                    <a:pt x="365620" y="314020"/>
                  </a:moveTo>
                  <a:lnTo>
                    <a:pt x="349897" y="314020"/>
                  </a:lnTo>
                  <a:lnTo>
                    <a:pt x="349897" y="329692"/>
                  </a:lnTo>
                  <a:lnTo>
                    <a:pt x="365620" y="329692"/>
                  </a:lnTo>
                  <a:lnTo>
                    <a:pt x="365620" y="314020"/>
                  </a:lnTo>
                  <a:close/>
                </a:path>
                <a:path w="431164" h="330200">
                  <a:moveTo>
                    <a:pt x="397129" y="314020"/>
                  </a:moveTo>
                  <a:lnTo>
                    <a:pt x="381355" y="314020"/>
                  </a:lnTo>
                  <a:lnTo>
                    <a:pt x="381355" y="329692"/>
                  </a:lnTo>
                  <a:lnTo>
                    <a:pt x="397129" y="329692"/>
                  </a:lnTo>
                  <a:lnTo>
                    <a:pt x="397129" y="314020"/>
                  </a:lnTo>
                  <a:close/>
                </a:path>
                <a:path w="431164" h="330200">
                  <a:moveTo>
                    <a:pt x="430847" y="282765"/>
                  </a:moveTo>
                  <a:lnTo>
                    <a:pt x="415188" y="282765"/>
                  </a:lnTo>
                  <a:lnTo>
                    <a:pt x="415188" y="298538"/>
                  </a:lnTo>
                  <a:lnTo>
                    <a:pt x="430847" y="298538"/>
                  </a:lnTo>
                  <a:lnTo>
                    <a:pt x="430847" y="282765"/>
                  </a:lnTo>
                  <a:close/>
                </a:path>
                <a:path w="431164" h="330200">
                  <a:moveTo>
                    <a:pt x="430847" y="251269"/>
                  </a:moveTo>
                  <a:lnTo>
                    <a:pt x="415188" y="251269"/>
                  </a:lnTo>
                  <a:lnTo>
                    <a:pt x="415188" y="267055"/>
                  </a:lnTo>
                  <a:lnTo>
                    <a:pt x="430847" y="267055"/>
                  </a:lnTo>
                  <a:lnTo>
                    <a:pt x="430847" y="251269"/>
                  </a:lnTo>
                  <a:close/>
                </a:path>
                <a:path w="431164" h="330200">
                  <a:moveTo>
                    <a:pt x="430847" y="219760"/>
                  </a:moveTo>
                  <a:lnTo>
                    <a:pt x="415188" y="219760"/>
                  </a:lnTo>
                  <a:lnTo>
                    <a:pt x="415188" y="235546"/>
                  </a:lnTo>
                  <a:lnTo>
                    <a:pt x="430847" y="235546"/>
                  </a:lnTo>
                  <a:lnTo>
                    <a:pt x="430847" y="219760"/>
                  </a:lnTo>
                  <a:close/>
                </a:path>
                <a:path w="431164" h="330200">
                  <a:moveTo>
                    <a:pt x="430847" y="188315"/>
                  </a:moveTo>
                  <a:lnTo>
                    <a:pt x="415188" y="188315"/>
                  </a:lnTo>
                  <a:lnTo>
                    <a:pt x="415188" y="204038"/>
                  </a:lnTo>
                  <a:lnTo>
                    <a:pt x="430847" y="204038"/>
                  </a:lnTo>
                  <a:lnTo>
                    <a:pt x="430847" y="188315"/>
                  </a:lnTo>
                  <a:close/>
                </a:path>
                <a:path w="431164" h="330200">
                  <a:moveTo>
                    <a:pt x="430847" y="156806"/>
                  </a:moveTo>
                  <a:lnTo>
                    <a:pt x="415188" y="156806"/>
                  </a:lnTo>
                  <a:lnTo>
                    <a:pt x="415188" y="172529"/>
                  </a:lnTo>
                  <a:lnTo>
                    <a:pt x="430847" y="172529"/>
                  </a:lnTo>
                  <a:lnTo>
                    <a:pt x="430847" y="156806"/>
                  </a:lnTo>
                  <a:close/>
                </a:path>
                <a:path w="431164" h="330200">
                  <a:moveTo>
                    <a:pt x="430847" y="125958"/>
                  </a:moveTo>
                  <a:lnTo>
                    <a:pt x="415188" y="125958"/>
                  </a:lnTo>
                  <a:lnTo>
                    <a:pt x="415188" y="141732"/>
                  </a:lnTo>
                  <a:lnTo>
                    <a:pt x="430847" y="141732"/>
                  </a:lnTo>
                  <a:lnTo>
                    <a:pt x="430847" y="125958"/>
                  </a:lnTo>
                  <a:close/>
                </a:path>
                <a:path w="431164" h="330200">
                  <a:moveTo>
                    <a:pt x="430847" y="94449"/>
                  </a:moveTo>
                  <a:lnTo>
                    <a:pt x="415188" y="94449"/>
                  </a:lnTo>
                  <a:lnTo>
                    <a:pt x="415188" y="110223"/>
                  </a:lnTo>
                  <a:lnTo>
                    <a:pt x="430847" y="110223"/>
                  </a:lnTo>
                  <a:lnTo>
                    <a:pt x="430847" y="94449"/>
                  </a:lnTo>
                  <a:close/>
                </a:path>
                <a:path w="431164" h="330200">
                  <a:moveTo>
                    <a:pt x="430847" y="62953"/>
                  </a:moveTo>
                  <a:lnTo>
                    <a:pt x="415188" y="62953"/>
                  </a:lnTo>
                  <a:lnTo>
                    <a:pt x="415188" y="78727"/>
                  </a:lnTo>
                  <a:lnTo>
                    <a:pt x="430847" y="78727"/>
                  </a:lnTo>
                  <a:lnTo>
                    <a:pt x="430847" y="62953"/>
                  </a:lnTo>
                  <a:close/>
                </a:path>
                <a:path w="431164" h="330200">
                  <a:moveTo>
                    <a:pt x="430847" y="31496"/>
                  </a:moveTo>
                  <a:lnTo>
                    <a:pt x="415188" y="31496"/>
                  </a:lnTo>
                  <a:lnTo>
                    <a:pt x="415188" y="47218"/>
                  </a:lnTo>
                  <a:lnTo>
                    <a:pt x="430847" y="47218"/>
                  </a:lnTo>
                  <a:lnTo>
                    <a:pt x="430847" y="31496"/>
                  </a:lnTo>
                  <a:close/>
                </a:path>
                <a:path w="431164" h="330200">
                  <a:moveTo>
                    <a:pt x="430847" y="0"/>
                  </a:moveTo>
                  <a:lnTo>
                    <a:pt x="415188" y="0"/>
                  </a:lnTo>
                  <a:lnTo>
                    <a:pt x="415188" y="15722"/>
                  </a:lnTo>
                  <a:lnTo>
                    <a:pt x="430847" y="15722"/>
                  </a:lnTo>
                  <a:lnTo>
                    <a:pt x="430847" y="0"/>
                  </a:lnTo>
                  <a:close/>
                </a:path>
                <a:path w="431164" h="330200">
                  <a:moveTo>
                    <a:pt x="431012" y="314020"/>
                  </a:moveTo>
                  <a:lnTo>
                    <a:pt x="415290" y="314020"/>
                  </a:lnTo>
                  <a:lnTo>
                    <a:pt x="415290" y="314274"/>
                  </a:lnTo>
                  <a:lnTo>
                    <a:pt x="415188" y="330060"/>
                  </a:lnTo>
                  <a:lnTo>
                    <a:pt x="430847" y="330060"/>
                  </a:lnTo>
                  <a:lnTo>
                    <a:pt x="430847" y="329692"/>
                  </a:lnTo>
                  <a:lnTo>
                    <a:pt x="431012" y="329692"/>
                  </a:lnTo>
                  <a:lnTo>
                    <a:pt x="431012" y="3140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119">
              <a:extLst>
                <a:ext uri="{FF2B5EF4-FFF2-40B4-BE49-F238E27FC236}">
                  <a16:creationId xmlns:a16="http://schemas.microsoft.com/office/drawing/2014/main" id="{BBD1E375-0C7A-4B8A-8BCA-A2CF6CBC7AF0}"/>
                </a:ext>
              </a:extLst>
            </p:cNvPr>
            <p:cNvSpPr/>
            <p:nvPr/>
          </p:nvSpPr>
          <p:spPr>
            <a:xfrm>
              <a:off x="4763389" y="6459194"/>
              <a:ext cx="58419" cy="58419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29171" y="58381"/>
                  </a:moveTo>
                  <a:lnTo>
                    <a:pt x="17814" y="56084"/>
                  </a:lnTo>
                  <a:lnTo>
                    <a:pt x="8542" y="49820"/>
                  </a:lnTo>
                  <a:lnTo>
                    <a:pt x="2291" y="40535"/>
                  </a:lnTo>
                  <a:lnTo>
                    <a:pt x="0" y="29171"/>
                  </a:lnTo>
                  <a:lnTo>
                    <a:pt x="2291" y="17809"/>
                  </a:lnTo>
                  <a:lnTo>
                    <a:pt x="8542" y="8537"/>
                  </a:lnTo>
                  <a:lnTo>
                    <a:pt x="17814" y="2289"/>
                  </a:lnTo>
                  <a:lnTo>
                    <a:pt x="29171" y="0"/>
                  </a:lnTo>
                  <a:lnTo>
                    <a:pt x="40542" y="2289"/>
                  </a:lnTo>
                  <a:lnTo>
                    <a:pt x="49831" y="8537"/>
                  </a:lnTo>
                  <a:lnTo>
                    <a:pt x="56096" y="17809"/>
                  </a:lnTo>
                  <a:lnTo>
                    <a:pt x="58394" y="29171"/>
                  </a:lnTo>
                  <a:lnTo>
                    <a:pt x="56096" y="40535"/>
                  </a:lnTo>
                  <a:lnTo>
                    <a:pt x="49831" y="49820"/>
                  </a:lnTo>
                  <a:lnTo>
                    <a:pt x="40542" y="56084"/>
                  </a:lnTo>
                  <a:lnTo>
                    <a:pt x="29171" y="58381"/>
                  </a:lnTo>
                  <a:close/>
                </a:path>
              </a:pathLst>
            </a:custGeom>
            <a:solidFill>
              <a:srgbClr val="AAE3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120">
              <a:extLst>
                <a:ext uri="{FF2B5EF4-FFF2-40B4-BE49-F238E27FC236}">
                  <a16:creationId xmlns:a16="http://schemas.microsoft.com/office/drawing/2014/main" id="{AC2B49E2-3097-48F4-968A-26062B9F91BA}"/>
                </a:ext>
              </a:extLst>
            </p:cNvPr>
            <p:cNvSpPr/>
            <p:nvPr/>
          </p:nvSpPr>
          <p:spPr>
            <a:xfrm>
              <a:off x="3958082" y="5986614"/>
              <a:ext cx="614680" cy="15875"/>
            </a:xfrm>
            <a:custGeom>
              <a:avLst/>
              <a:gdLst/>
              <a:ahLst/>
              <a:cxnLst/>
              <a:rect l="l" t="t" r="r" b="b"/>
              <a:pathLst>
                <a:path w="614679" h="15875">
                  <a:moveTo>
                    <a:pt x="15722" y="0"/>
                  </a:moveTo>
                  <a:lnTo>
                    <a:pt x="0" y="0"/>
                  </a:lnTo>
                  <a:lnTo>
                    <a:pt x="0" y="15722"/>
                  </a:lnTo>
                  <a:lnTo>
                    <a:pt x="15722" y="15722"/>
                  </a:lnTo>
                  <a:lnTo>
                    <a:pt x="15722" y="0"/>
                  </a:lnTo>
                  <a:close/>
                </a:path>
                <a:path w="614679" h="15875">
                  <a:moveTo>
                    <a:pt x="47231" y="0"/>
                  </a:moveTo>
                  <a:lnTo>
                    <a:pt x="31457" y="0"/>
                  </a:lnTo>
                  <a:lnTo>
                    <a:pt x="31457" y="15722"/>
                  </a:lnTo>
                  <a:lnTo>
                    <a:pt x="47231" y="15722"/>
                  </a:lnTo>
                  <a:lnTo>
                    <a:pt x="47231" y="0"/>
                  </a:lnTo>
                  <a:close/>
                </a:path>
                <a:path w="614679" h="15875">
                  <a:moveTo>
                    <a:pt x="78727" y="0"/>
                  </a:moveTo>
                  <a:lnTo>
                    <a:pt x="62953" y="0"/>
                  </a:lnTo>
                  <a:lnTo>
                    <a:pt x="62953" y="15722"/>
                  </a:lnTo>
                  <a:lnTo>
                    <a:pt x="78727" y="15722"/>
                  </a:lnTo>
                  <a:lnTo>
                    <a:pt x="78727" y="0"/>
                  </a:lnTo>
                  <a:close/>
                </a:path>
                <a:path w="614679" h="15875">
                  <a:moveTo>
                    <a:pt x="110185" y="0"/>
                  </a:moveTo>
                  <a:lnTo>
                    <a:pt x="94462" y="0"/>
                  </a:lnTo>
                  <a:lnTo>
                    <a:pt x="94462" y="15722"/>
                  </a:lnTo>
                  <a:lnTo>
                    <a:pt x="110185" y="15722"/>
                  </a:lnTo>
                  <a:lnTo>
                    <a:pt x="110185" y="0"/>
                  </a:lnTo>
                  <a:close/>
                </a:path>
                <a:path w="614679" h="15875">
                  <a:moveTo>
                    <a:pt x="141681" y="0"/>
                  </a:moveTo>
                  <a:lnTo>
                    <a:pt x="125958" y="0"/>
                  </a:lnTo>
                  <a:lnTo>
                    <a:pt x="125958" y="15722"/>
                  </a:lnTo>
                  <a:lnTo>
                    <a:pt x="141681" y="15722"/>
                  </a:lnTo>
                  <a:lnTo>
                    <a:pt x="141681" y="0"/>
                  </a:lnTo>
                  <a:close/>
                </a:path>
                <a:path w="614679" h="15875">
                  <a:moveTo>
                    <a:pt x="173189" y="0"/>
                  </a:moveTo>
                  <a:lnTo>
                    <a:pt x="157467" y="0"/>
                  </a:lnTo>
                  <a:lnTo>
                    <a:pt x="157467" y="15722"/>
                  </a:lnTo>
                  <a:lnTo>
                    <a:pt x="173189" y="15722"/>
                  </a:lnTo>
                  <a:lnTo>
                    <a:pt x="173189" y="0"/>
                  </a:lnTo>
                  <a:close/>
                </a:path>
                <a:path w="614679" h="15875">
                  <a:moveTo>
                    <a:pt x="204685" y="0"/>
                  </a:moveTo>
                  <a:lnTo>
                    <a:pt x="188963" y="0"/>
                  </a:lnTo>
                  <a:lnTo>
                    <a:pt x="188963" y="15722"/>
                  </a:lnTo>
                  <a:lnTo>
                    <a:pt x="204685" y="15722"/>
                  </a:lnTo>
                  <a:lnTo>
                    <a:pt x="204685" y="0"/>
                  </a:lnTo>
                  <a:close/>
                </a:path>
                <a:path w="614679" h="15875">
                  <a:moveTo>
                    <a:pt x="236486" y="0"/>
                  </a:moveTo>
                  <a:lnTo>
                    <a:pt x="220764" y="0"/>
                  </a:lnTo>
                  <a:lnTo>
                    <a:pt x="220764" y="15722"/>
                  </a:lnTo>
                  <a:lnTo>
                    <a:pt x="236486" y="15722"/>
                  </a:lnTo>
                  <a:lnTo>
                    <a:pt x="236486" y="0"/>
                  </a:lnTo>
                  <a:close/>
                </a:path>
                <a:path w="614679" h="15875">
                  <a:moveTo>
                    <a:pt x="267995" y="0"/>
                  </a:moveTo>
                  <a:lnTo>
                    <a:pt x="252260" y="0"/>
                  </a:lnTo>
                  <a:lnTo>
                    <a:pt x="252260" y="15722"/>
                  </a:lnTo>
                  <a:lnTo>
                    <a:pt x="267995" y="15722"/>
                  </a:lnTo>
                  <a:lnTo>
                    <a:pt x="267995" y="0"/>
                  </a:lnTo>
                  <a:close/>
                </a:path>
                <a:path w="614679" h="15875">
                  <a:moveTo>
                    <a:pt x="299491" y="0"/>
                  </a:moveTo>
                  <a:lnTo>
                    <a:pt x="283768" y="0"/>
                  </a:lnTo>
                  <a:lnTo>
                    <a:pt x="283768" y="15722"/>
                  </a:lnTo>
                  <a:lnTo>
                    <a:pt x="299491" y="15722"/>
                  </a:lnTo>
                  <a:lnTo>
                    <a:pt x="299491" y="0"/>
                  </a:lnTo>
                  <a:close/>
                </a:path>
                <a:path w="614679" h="15875">
                  <a:moveTo>
                    <a:pt x="331000" y="0"/>
                  </a:moveTo>
                  <a:lnTo>
                    <a:pt x="315214" y="0"/>
                  </a:lnTo>
                  <a:lnTo>
                    <a:pt x="315214" y="15722"/>
                  </a:lnTo>
                  <a:lnTo>
                    <a:pt x="331000" y="15722"/>
                  </a:lnTo>
                  <a:lnTo>
                    <a:pt x="331000" y="0"/>
                  </a:lnTo>
                  <a:close/>
                </a:path>
                <a:path w="614679" h="15875">
                  <a:moveTo>
                    <a:pt x="362496" y="0"/>
                  </a:moveTo>
                  <a:lnTo>
                    <a:pt x="346722" y="0"/>
                  </a:lnTo>
                  <a:lnTo>
                    <a:pt x="346722" y="15722"/>
                  </a:lnTo>
                  <a:lnTo>
                    <a:pt x="362496" y="15722"/>
                  </a:lnTo>
                  <a:lnTo>
                    <a:pt x="362496" y="0"/>
                  </a:lnTo>
                  <a:close/>
                </a:path>
                <a:path w="614679" h="15875">
                  <a:moveTo>
                    <a:pt x="393954" y="0"/>
                  </a:moveTo>
                  <a:lnTo>
                    <a:pt x="378218" y="0"/>
                  </a:lnTo>
                  <a:lnTo>
                    <a:pt x="378218" y="15722"/>
                  </a:lnTo>
                  <a:lnTo>
                    <a:pt x="393954" y="15722"/>
                  </a:lnTo>
                  <a:lnTo>
                    <a:pt x="393954" y="0"/>
                  </a:lnTo>
                  <a:close/>
                </a:path>
                <a:path w="614679" h="15875">
                  <a:moveTo>
                    <a:pt x="425450" y="0"/>
                  </a:moveTo>
                  <a:lnTo>
                    <a:pt x="409727" y="0"/>
                  </a:lnTo>
                  <a:lnTo>
                    <a:pt x="409727" y="15722"/>
                  </a:lnTo>
                  <a:lnTo>
                    <a:pt x="425450" y="15722"/>
                  </a:lnTo>
                  <a:lnTo>
                    <a:pt x="425450" y="0"/>
                  </a:lnTo>
                  <a:close/>
                </a:path>
                <a:path w="614679" h="15875">
                  <a:moveTo>
                    <a:pt x="456958" y="0"/>
                  </a:moveTo>
                  <a:lnTo>
                    <a:pt x="441223" y="0"/>
                  </a:lnTo>
                  <a:lnTo>
                    <a:pt x="441223" y="15722"/>
                  </a:lnTo>
                  <a:lnTo>
                    <a:pt x="456958" y="15722"/>
                  </a:lnTo>
                  <a:lnTo>
                    <a:pt x="456958" y="0"/>
                  </a:lnTo>
                  <a:close/>
                </a:path>
                <a:path w="614679" h="15875">
                  <a:moveTo>
                    <a:pt x="488454" y="0"/>
                  </a:moveTo>
                  <a:lnTo>
                    <a:pt x="472732" y="0"/>
                  </a:lnTo>
                  <a:lnTo>
                    <a:pt x="472732" y="15722"/>
                  </a:lnTo>
                  <a:lnTo>
                    <a:pt x="488454" y="15722"/>
                  </a:lnTo>
                  <a:lnTo>
                    <a:pt x="488454" y="0"/>
                  </a:lnTo>
                  <a:close/>
                </a:path>
                <a:path w="614679" h="15875">
                  <a:moveTo>
                    <a:pt x="519963" y="0"/>
                  </a:moveTo>
                  <a:lnTo>
                    <a:pt x="504177" y="0"/>
                  </a:lnTo>
                  <a:lnTo>
                    <a:pt x="504177" y="15722"/>
                  </a:lnTo>
                  <a:lnTo>
                    <a:pt x="519963" y="15722"/>
                  </a:lnTo>
                  <a:lnTo>
                    <a:pt x="519963" y="0"/>
                  </a:lnTo>
                  <a:close/>
                </a:path>
                <a:path w="614679" h="15875">
                  <a:moveTo>
                    <a:pt x="551408" y="0"/>
                  </a:moveTo>
                  <a:lnTo>
                    <a:pt x="535686" y="0"/>
                  </a:lnTo>
                  <a:lnTo>
                    <a:pt x="535686" y="15722"/>
                  </a:lnTo>
                  <a:lnTo>
                    <a:pt x="551408" y="15722"/>
                  </a:lnTo>
                  <a:lnTo>
                    <a:pt x="551408" y="0"/>
                  </a:lnTo>
                  <a:close/>
                </a:path>
                <a:path w="614679" h="15875">
                  <a:moveTo>
                    <a:pt x="582917" y="0"/>
                  </a:moveTo>
                  <a:lnTo>
                    <a:pt x="567182" y="0"/>
                  </a:lnTo>
                  <a:lnTo>
                    <a:pt x="567182" y="15722"/>
                  </a:lnTo>
                  <a:lnTo>
                    <a:pt x="582917" y="15722"/>
                  </a:lnTo>
                  <a:lnTo>
                    <a:pt x="582917" y="0"/>
                  </a:lnTo>
                  <a:close/>
                </a:path>
                <a:path w="614679" h="15875">
                  <a:moveTo>
                    <a:pt x="614413" y="0"/>
                  </a:moveTo>
                  <a:lnTo>
                    <a:pt x="598690" y="0"/>
                  </a:lnTo>
                  <a:lnTo>
                    <a:pt x="598690" y="15722"/>
                  </a:lnTo>
                  <a:lnTo>
                    <a:pt x="614413" y="15722"/>
                  </a:lnTo>
                  <a:lnTo>
                    <a:pt x="6144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121">
              <a:extLst>
                <a:ext uri="{FF2B5EF4-FFF2-40B4-BE49-F238E27FC236}">
                  <a16:creationId xmlns:a16="http://schemas.microsoft.com/office/drawing/2014/main" id="{6131C7AE-2098-43E5-AE9B-6278EA378455}"/>
                </a:ext>
              </a:extLst>
            </p:cNvPr>
            <p:cNvSpPr/>
            <p:nvPr/>
          </p:nvSpPr>
          <p:spPr>
            <a:xfrm>
              <a:off x="4592383" y="5994476"/>
              <a:ext cx="427990" cy="0"/>
            </a:xfrm>
            <a:custGeom>
              <a:avLst/>
              <a:gdLst/>
              <a:ahLst/>
              <a:cxnLst/>
              <a:rect l="l" t="t" r="r" b="b"/>
              <a:pathLst>
                <a:path w="427989">
                  <a:moveTo>
                    <a:pt x="0" y="0"/>
                  </a:moveTo>
                  <a:lnTo>
                    <a:pt x="427888" y="0"/>
                  </a:lnTo>
                </a:path>
              </a:pathLst>
            </a:custGeom>
            <a:ln w="15722">
              <a:solidFill>
                <a:srgbClr val="FFFFFF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22">
              <a:extLst>
                <a:ext uri="{FF2B5EF4-FFF2-40B4-BE49-F238E27FC236}">
                  <a16:creationId xmlns:a16="http://schemas.microsoft.com/office/drawing/2014/main" id="{37487A12-0A88-423C-9316-41BA67D51C00}"/>
                </a:ext>
              </a:extLst>
            </p:cNvPr>
            <p:cNvSpPr/>
            <p:nvPr/>
          </p:nvSpPr>
          <p:spPr>
            <a:xfrm>
              <a:off x="3425926" y="5965278"/>
              <a:ext cx="184150" cy="58419"/>
            </a:xfrm>
            <a:custGeom>
              <a:avLst/>
              <a:gdLst/>
              <a:ahLst/>
              <a:cxnLst/>
              <a:rect l="l" t="t" r="r" b="b"/>
              <a:pathLst>
                <a:path w="184150" h="58420">
                  <a:moveTo>
                    <a:pt x="58381" y="29222"/>
                  </a:moveTo>
                  <a:lnTo>
                    <a:pt x="56083" y="17856"/>
                  </a:lnTo>
                  <a:lnTo>
                    <a:pt x="49834" y="8572"/>
                  </a:lnTo>
                  <a:lnTo>
                    <a:pt x="40576" y="2298"/>
                  </a:lnTo>
                  <a:lnTo>
                    <a:pt x="29222" y="0"/>
                  </a:lnTo>
                  <a:lnTo>
                    <a:pt x="17830" y="2298"/>
                  </a:lnTo>
                  <a:lnTo>
                    <a:pt x="8534" y="8572"/>
                  </a:lnTo>
                  <a:lnTo>
                    <a:pt x="2286" y="17856"/>
                  </a:lnTo>
                  <a:lnTo>
                    <a:pt x="0" y="29222"/>
                  </a:lnTo>
                  <a:lnTo>
                    <a:pt x="2286" y="40589"/>
                  </a:lnTo>
                  <a:lnTo>
                    <a:pt x="8534" y="49860"/>
                  </a:lnTo>
                  <a:lnTo>
                    <a:pt x="17830" y="56108"/>
                  </a:lnTo>
                  <a:lnTo>
                    <a:pt x="29222" y="58394"/>
                  </a:lnTo>
                  <a:lnTo>
                    <a:pt x="40576" y="56108"/>
                  </a:lnTo>
                  <a:lnTo>
                    <a:pt x="49834" y="49860"/>
                  </a:lnTo>
                  <a:lnTo>
                    <a:pt x="56083" y="40589"/>
                  </a:lnTo>
                  <a:lnTo>
                    <a:pt x="58381" y="29222"/>
                  </a:lnTo>
                  <a:close/>
                </a:path>
                <a:path w="184150" h="58420">
                  <a:moveTo>
                    <a:pt x="89344" y="21336"/>
                  </a:moveTo>
                  <a:lnTo>
                    <a:pt x="73571" y="21336"/>
                  </a:lnTo>
                  <a:lnTo>
                    <a:pt x="73571" y="37058"/>
                  </a:lnTo>
                  <a:lnTo>
                    <a:pt x="89344" y="37058"/>
                  </a:lnTo>
                  <a:lnTo>
                    <a:pt x="89344" y="21336"/>
                  </a:lnTo>
                  <a:close/>
                </a:path>
                <a:path w="184150" h="58420">
                  <a:moveTo>
                    <a:pt x="120840" y="21336"/>
                  </a:moveTo>
                  <a:lnTo>
                    <a:pt x="105067" y="21336"/>
                  </a:lnTo>
                  <a:lnTo>
                    <a:pt x="105067" y="37058"/>
                  </a:lnTo>
                  <a:lnTo>
                    <a:pt x="120840" y="37058"/>
                  </a:lnTo>
                  <a:lnTo>
                    <a:pt x="120840" y="21336"/>
                  </a:lnTo>
                  <a:close/>
                </a:path>
                <a:path w="184150" h="58420">
                  <a:moveTo>
                    <a:pt x="152349" y="21336"/>
                  </a:moveTo>
                  <a:lnTo>
                    <a:pt x="136575" y="21336"/>
                  </a:lnTo>
                  <a:lnTo>
                    <a:pt x="136575" y="37058"/>
                  </a:lnTo>
                  <a:lnTo>
                    <a:pt x="152349" y="37058"/>
                  </a:lnTo>
                  <a:lnTo>
                    <a:pt x="152349" y="21336"/>
                  </a:lnTo>
                  <a:close/>
                </a:path>
                <a:path w="184150" h="58420">
                  <a:moveTo>
                    <a:pt x="183794" y="21336"/>
                  </a:moveTo>
                  <a:lnTo>
                    <a:pt x="168071" y="21336"/>
                  </a:lnTo>
                  <a:lnTo>
                    <a:pt x="168071" y="37058"/>
                  </a:lnTo>
                  <a:lnTo>
                    <a:pt x="183794" y="37058"/>
                  </a:lnTo>
                  <a:lnTo>
                    <a:pt x="183794" y="21336"/>
                  </a:lnTo>
                  <a:close/>
                </a:path>
              </a:pathLst>
            </a:custGeom>
            <a:solidFill>
              <a:srgbClr val="AAE3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23">
              <a:extLst>
                <a:ext uri="{FF2B5EF4-FFF2-40B4-BE49-F238E27FC236}">
                  <a16:creationId xmlns:a16="http://schemas.microsoft.com/office/drawing/2014/main" id="{9ACAFA51-9CAA-4E75-815D-4F986EAC5016}"/>
                </a:ext>
              </a:extLst>
            </p:cNvPr>
            <p:cNvSpPr/>
            <p:nvPr/>
          </p:nvSpPr>
          <p:spPr>
            <a:xfrm>
              <a:off x="4399064" y="5965380"/>
              <a:ext cx="58419" cy="409575"/>
            </a:xfrm>
            <a:custGeom>
              <a:avLst/>
              <a:gdLst/>
              <a:ahLst/>
              <a:cxnLst/>
              <a:rect l="l" t="t" r="r" b="b"/>
              <a:pathLst>
                <a:path w="58420" h="409575">
                  <a:moveTo>
                    <a:pt x="37058" y="304800"/>
                  </a:moveTo>
                  <a:lnTo>
                    <a:pt x="21323" y="304800"/>
                  </a:lnTo>
                  <a:lnTo>
                    <a:pt x="21323" y="320471"/>
                  </a:lnTo>
                  <a:lnTo>
                    <a:pt x="37058" y="320471"/>
                  </a:lnTo>
                  <a:lnTo>
                    <a:pt x="37058" y="304800"/>
                  </a:lnTo>
                  <a:close/>
                </a:path>
                <a:path w="58420" h="409575">
                  <a:moveTo>
                    <a:pt x="37058" y="273240"/>
                  </a:moveTo>
                  <a:lnTo>
                    <a:pt x="21323" y="273240"/>
                  </a:lnTo>
                  <a:lnTo>
                    <a:pt x="21323" y="289026"/>
                  </a:lnTo>
                  <a:lnTo>
                    <a:pt x="37058" y="289026"/>
                  </a:lnTo>
                  <a:lnTo>
                    <a:pt x="37058" y="273240"/>
                  </a:lnTo>
                  <a:close/>
                </a:path>
                <a:path w="58420" h="409575">
                  <a:moveTo>
                    <a:pt x="37058" y="241744"/>
                  </a:moveTo>
                  <a:lnTo>
                    <a:pt x="21323" y="241744"/>
                  </a:lnTo>
                  <a:lnTo>
                    <a:pt x="21323" y="257517"/>
                  </a:lnTo>
                  <a:lnTo>
                    <a:pt x="37058" y="257517"/>
                  </a:lnTo>
                  <a:lnTo>
                    <a:pt x="37058" y="241744"/>
                  </a:lnTo>
                  <a:close/>
                </a:path>
                <a:path w="58420" h="409575">
                  <a:moveTo>
                    <a:pt x="37058" y="210286"/>
                  </a:moveTo>
                  <a:lnTo>
                    <a:pt x="21323" y="210286"/>
                  </a:lnTo>
                  <a:lnTo>
                    <a:pt x="21323" y="226072"/>
                  </a:lnTo>
                  <a:lnTo>
                    <a:pt x="37058" y="226072"/>
                  </a:lnTo>
                  <a:lnTo>
                    <a:pt x="37058" y="210286"/>
                  </a:lnTo>
                  <a:close/>
                </a:path>
                <a:path w="58420" h="409575">
                  <a:moveTo>
                    <a:pt x="37058" y="178739"/>
                  </a:moveTo>
                  <a:lnTo>
                    <a:pt x="21323" y="178739"/>
                  </a:lnTo>
                  <a:lnTo>
                    <a:pt x="21323" y="194513"/>
                  </a:lnTo>
                  <a:lnTo>
                    <a:pt x="37058" y="194513"/>
                  </a:lnTo>
                  <a:lnTo>
                    <a:pt x="37058" y="178739"/>
                  </a:lnTo>
                  <a:close/>
                </a:path>
                <a:path w="58420" h="409575">
                  <a:moveTo>
                    <a:pt x="37058" y="147281"/>
                  </a:moveTo>
                  <a:lnTo>
                    <a:pt x="21323" y="147281"/>
                  </a:lnTo>
                  <a:lnTo>
                    <a:pt x="21323" y="163068"/>
                  </a:lnTo>
                  <a:lnTo>
                    <a:pt x="37058" y="163068"/>
                  </a:lnTo>
                  <a:lnTo>
                    <a:pt x="37058" y="147281"/>
                  </a:lnTo>
                  <a:close/>
                </a:path>
                <a:path w="58420" h="409575">
                  <a:moveTo>
                    <a:pt x="37058" y="115785"/>
                  </a:moveTo>
                  <a:lnTo>
                    <a:pt x="21323" y="115785"/>
                  </a:lnTo>
                  <a:lnTo>
                    <a:pt x="21323" y="131559"/>
                  </a:lnTo>
                  <a:lnTo>
                    <a:pt x="37058" y="131559"/>
                  </a:lnTo>
                  <a:lnTo>
                    <a:pt x="37058" y="115785"/>
                  </a:lnTo>
                  <a:close/>
                </a:path>
                <a:path w="58420" h="409575">
                  <a:moveTo>
                    <a:pt x="37058" y="84328"/>
                  </a:moveTo>
                  <a:lnTo>
                    <a:pt x="21323" y="84328"/>
                  </a:lnTo>
                  <a:lnTo>
                    <a:pt x="21323" y="100012"/>
                  </a:lnTo>
                  <a:lnTo>
                    <a:pt x="37058" y="100012"/>
                  </a:lnTo>
                  <a:lnTo>
                    <a:pt x="37058" y="84328"/>
                  </a:lnTo>
                  <a:close/>
                </a:path>
                <a:path w="58420" h="409575">
                  <a:moveTo>
                    <a:pt x="58381" y="380111"/>
                  </a:moveTo>
                  <a:lnTo>
                    <a:pt x="56083" y="368744"/>
                  </a:lnTo>
                  <a:lnTo>
                    <a:pt x="49834" y="359460"/>
                  </a:lnTo>
                  <a:lnTo>
                    <a:pt x="40576" y="353187"/>
                  </a:lnTo>
                  <a:lnTo>
                    <a:pt x="37058" y="352475"/>
                  </a:lnTo>
                  <a:lnTo>
                    <a:pt x="37058" y="337045"/>
                  </a:lnTo>
                  <a:lnTo>
                    <a:pt x="21323" y="337045"/>
                  </a:lnTo>
                  <a:lnTo>
                    <a:pt x="21323" y="352488"/>
                  </a:lnTo>
                  <a:lnTo>
                    <a:pt x="17830" y="353187"/>
                  </a:lnTo>
                  <a:lnTo>
                    <a:pt x="8534" y="359460"/>
                  </a:lnTo>
                  <a:lnTo>
                    <a:pt x="2286" y="368744"/>
                  </a:lnTo>
                  <a:lnTo>
                    <a:pt x="0" y="380111"/>
                  </a:lnTo>
                  <a:lnTo>
                    <a:pt x="2286" y="391477"/>
                  </a:lnTo>
                  <a:lnTo>
                    <a:pt x="8534" y="400735"/>
                  </a:lnTo>
                  <a:lnTo>
                    <a:pt x="17830" y="406984"/>
                  </a:lnTo>
                  <a:lnTo>
                    <a:pt x="29222" y="409270"/>
                  </a:lnTo>
                  <a:lnTo>
                    <a:pt x="40576" y="406984"/>
                  </a:lnTo>
                  <a:lnTo>
                    <a:pt x="49834" y="400735"/>
                  </a:lnTo>
                  <a:lnTo>
                    <a:pt x="56083" y="391477"/>
                  </a:lnTo>
                  <a:lnTo>
                    <a:pt x="58381" y="380111"/>
                  </a:lnTo>
                  <a:close/>
                </a:path>
                <a:path w="58420" h="409575">
                  <a:moveTo>
                    <a:pt x="58381" y="29222"/>
                  </a:moveTo>
                  <a:lnTo>
                    <a:pt x="56083" y="17856"/>
                  </a:lnTo>
                  <a:lnTo>
                    <a:pt x="49809" y="8572"/>
                  </a:lnTo>
                  <a:lnTo>
                    <a:pt x="40525" y="2298"/>
                  </a:lnTo>
                  <a:lnTo>
                    <a:pt x="29171" y="0"/>
                  </a:lnTo>
                  <a:lnTo>
                    <a:pt x="17805" y="2298"/>
                  </a:lnTo>
                  <a:lnTo>
                    <a:pt x="8534" y="8572"/>
                  </a:lnTo>
                  <a:lnTo>
                    <a:pt x="2286" y="17856"/>
                  </a:lnTo>
                  <a:lnTo>
                    <a:pt x="0" y="29222"/>
                  </a:lnTo>
                  <a:lnTo>
                    <a:pt x="2286" y="40589"/>
                  </a:lnTo>
                  <a:lnTo>
                    <a:pt x="8534" y="49847"/>
                  </a:lnTo>
                  <a:lnTo>
                    <a:pt x="17805" y="56095"/>
                  </a:lnTo>
                  <a:lnTo>
                    <a:pt x="21323" y="56807"/>
                  </a:lnTo>
                  <a:lnTo>
                    <a:pt x="21323" y="68554"/>
                  </a:lnTo>
                  <a:lnTo>
                    <a:pt x="37058" y="68554"/>
                  </a:lnTo>
                  <a:lnTo>
                    <a:pt x="37058" y="56794"/>
                  </a:lnTo>
                  <a:lnTo>
                    <a:pt x="40525" y="56095"/>
                  </a:lnTo>
                  <a:lnTo>
                    <a:pt x="49809" y="49847"/>
                  </a:lnTo>
                  <a:lnTo>
                    <a:pt x="56083" y="40589"/>
                  </a:lnTo>
                  <a:lnTo>
                    <a:pt x="58381" y="29222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24">
              <a:extLst>
                <a:ext uri="{FF2B5EF4-FFF2-40B4-BE49-F238E27FC236}">
                  <a16:creationId xmlns:a16="http://schemas.microsoft.com/office/drawing/2014/main" id="{823EDD1F-FC7A-4F04-8FFA-A75D5ADC61FD}"/>
                </a:ext>
              </a:extLst>
            </p:cNvPr>
            <p:cNvSpPr/>
            <p:nvPr/>
          </p:nvSpPr>
          <p:spPr>
            <a:xfrm>
              <a:off x="6405410" y="6338392"/>
              <a:ext cx="295910" cy="295910"/>
            </a:xfrm>
            <a:custGeom>
              <a:avLst/>
              <a:gdLst/>
              <a:ahLst/>
              <a:cxnLst/>
              <a:rect l="l" t="t" r="r" b="b"/>
              <a:pathLst>
                <a:path w="295909" h="295909">
                  <a:moveTo>
                    <a:pt x="147688" y="295325"/>
                  </a:moveTo>
                  <a:lnTo>
                    <a:pt x="101009" y="287795"/>
                  </a:lnTo>
                  <a:lnTo>
                    <a:pt x="60468" y="266828"/>
                  </a:lnTo>
                  <a:lnTo>
                    <a:pt x="28497" y="234857"/>
                  </a:lnTo>
                  <a:lnTo>
                    <a:pt x="7529" y="194315"/>
                  </a:lnTo>
                  <a:lnTo>
                    <a:pt x="0" y="147637"/>
                  </a:lnTo>
                  <a:lnTo>
                    <a:pt x="7529" y="100983"/>
                  </a:lnTo>
                  <a:lnTo>
                    <a:pt x="28497" y="60457"/>
                  </a:lnTo>
                  <a:lnTo>
                    <a:pt x="60468" y="28493"/>
                  </a:lnTo>
                  <a:lnTo>
                    <a:pt x="101009" y="7529"/>
                  </a:lnTo>
                  <a:lnTo>
                    <a:pt x="147688" y="0"/>
                  </a:lnTo>
                  <a:lnTo>
                    <a:pt x="194341" y="7529"/>
                  </a:lnTo>
                  <a:lnTo>
                    <a:pt x="234868" y="28493"/>
                  </a:lnTo>
                  <a:lnTo>
                    <a:pt x="266831" y="60457"/>
                  </a:lnTo>
                  <a:lnTo>
                    <a:pt x="287796" y="100983"/>
                  </a:lnTo>
                  <a:lnTo>
                    <a:pt x="295325" y="147637"/>
                  </a:lnTo>
                  <a:lnTo>
                    <a:pt x="287796" y="194315"/>
                  </a:lnTo>
                  <a:lnTo>
                    <a:pt x="266831" y="234857"/>
                  </a:lnTo>
                  <a:lnTo>
                    <a:pt x="234868" y="266828"/>
                  </a:lnTo>
                  <a:lnTo>
                    <a:pt x="194341" y="287795"/>
                  </a:lnTo>
                  <a:lnTo>
                    <a:pt x="147688" y="2953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25">
              <a:extLst>
                <a:ext uri="{FF2B5EF4-FFF2-40B4-BE49-F238E27FC236}">
                  <a16:creationId xmlns:a16="http://schemas.microsoft.com/office/drawing/2014/main" id="{38F20757-35B2-4A78-9401-270B90D8B46F}"/>
                </a:ext>
              </a:extLst>
            </p:cNvPr>
            <p:cNvSpPr/>
            <p:nvPr/>
          </p:nvSpPr>
          <p:spPr>
            <a:xfrm>
              <a:off x="6397231" y="6330200"/>
              <a:ext cx="311785" cy="311785"/>
            </a:xfrm>
            <a:custGeom>
              <a:avLst/>
              <a:gdLst/>
              <a:ahLst/>
              <a:cxnLst/>
              <a:rect l="l" t="t" r="r" b="b"/>
              <a:pathLst>
                <a:path w="311784" h="311784">
                  <a:moveTo>
                    <a:pt x="155816" y="311696"/>
                  </a:moveTo>
                  <a:lnTo>
                    <a:pt x="106619" y="303738"/>
                  </a:lnTo>
                  <a:lnTo>
                    <a:pt x="63853" y="281589"/>
                  </a:lnTo>
                  <a:lnTo>
                    <a:pt x="30103" y="247831"/>
                  </a:lnTo>
                  <a:lnTo>
                    <a:pt x="7957" y="205050"/>
                  </a:lnTo>
                  <a:lnTo>
                    <a:pt x="0" y="155829"/>
                  </a:lnTo>
                  <a:lnTo>
                    <a:pt x="7957" y="106626"/>
                  </a:lnTo>
                  <a:lnTo>
                    <a:pt x="30103" y="63856"/>
                  </a:lnTo>
                  <a:lnTo>
                    <a:pt x="63853" y="30104"/>
                  </a:lnTo>
                  <a:lnTo>
                    <a:pt x="106619" y="7957"/>
                  </a:lnTo>
                  <a:lnTo>
                    <a:pt x="155816" y="0"/>
                  </a:lnTo>
                  <a:lnTo>
                    <a:pt x="205024" y="7957"/>
                  </a:lnTo>
                  <a:lnTo>
                    <a:pt x="221276" y="16370"/>
                  </a:lnTo>
                  <a:lnTo>
                    <a:pt x="155816" y="16370"/>
                  </a:lnTo>
                  <a:lnTo>
                    <a:pt x="111789" y="23491"/>
                  </a:lnTo>
                  <a:lnTo>
                    <a:pt x="73516" y="43312"/>
                  </a:lnTo>
                  <a:lnTo>
                    <a:pt x="43312" y="73519"/>
                  </a:lnTo>
                  <a:lnTo>
                    <a:pt x="23491" y="111796"/>
                  </a:lnTo>
                  <a:lnTo>
                    <a:pt x="16370" y="155829"/>
                  </a:lnTo>
                  <a:lnTo>
                    <a:pt x="23491" y="199860"/>
                  </a:lnTo>
                  <a:lnTo>
                    <a:pt x="43312" y="238134"/>
                  </a:lnTo>
                  <a:lnTo>
                    <a:pt x="73516" y="268336"/>
                  </a:lnTo>
                  <a:lnTo>
                    <a:pt x="111789" y="288154"/>
                  </a:lnTo>
                  <a:lnTo>
                    <a:pt x="155816" y="295275"/>
                  </a:lnTo>
                  <a:lnTo>
                    <a:pt x="221372" y="295275"/>
                  </a:lnTo>
                  <a:lnTo>
                    <a:pt x="205024" y="303738"/>
                  </a:lnTo>
                  <a:lnTo>
                    <a:pt x="155816" y="311696"/>
                  </a:lnTo>
                  <a:close/>
                </a:path>
                <a:path w="311784" h="311784">
                  <a:moveTo>
                    <a:pt x="221372" y="295275"/>
                  </a:moveTo>
                  <a:lnTo>
                    <a:pt x="155816" y="295275"/>
                  </a:lnTo>
                  <a:lnTo>
                    <a:pt x="199849" y="288154"/>
                  </a:lnTo>
                  <a:lnTo>
                    <a:pt x="238125" y="268336"/>
                  </a:lnTo>
                  <a:lnTo>
                    <a:pt x="268332" y="238134"/>
                  </a:lnTo>
                  <a:lnTo>
                    <a:pt x="288153" y="199860"/>
                  </a:lnTo>
                  <a:lnTo>
                    <a:pt x="295275" y="155829"/>
                  </a:lnTo>
                  <a:lnTo>
                    <a:pt x="288153" y="111796"/>
                  </a:lnTo>
                  <a:lnTo>
                    <a:pt x="268332" y="73519"/>
                  </a:lnTo>
                  <a:lnTo>
                    <a:pt x="238125" y="43312"/>
                  </a:lnTo>
                  <a:lnTo>
                    <a:pt x="199849" y="23491"/>
                  </a:lnTo>
                  <a:lnTo>
                    <a:pt x="155816" y="16370"/>
                  </a:lnTo>
                  <a:lnTo>
                    <a:pt x="221276" y="16370"/>
                  </a:lnTo>
                  <a:lnTo>
                    <a:pt x="247806" y="30104"/>
                  </a:lnTo>
                  <a:lnTo>
                    <a:pt x="281573" y="63856"/>
                  </a:lnTo>
                  <a:lnTo>
                    <a:pt x="303733" y="106626"/>
                  </a:lnTo>
                  <a:lnTo>
                    <a:pt x="311696" y="155829"/>
                  </a:lnTo>
                  <a:lnTo>
                    <a:pt x="303733" y="205050"/>
                  </a:lnTo>
                  <a:lnTo>
                    <a:pt x="281573" y="247831"/>
                  </a:lnTo>
                  <a:lnTo>
                    <a:pt x="247806" y="281589"/>
                  </a:lnTo>
                  <a:lnTo>
                    <a:pt x="221372" y="295275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" name="object 126">
              <a:extLst>
                <a:ext uri="{FF2B5EF4-FFF2-40B4-BE49-F238E27FC236}">
                  <a16:creationId xmlns:a16="http://schemas.microsoft.com/office/drawing/2014/main" id="{F35EC173-D36C-42A9-9B75-13B9777F9357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427685" y="6361709"/>
              <a:ext cx="250774" cy="247942"/>
            </a:xfrm>
            <a:prstGeom prst="rect">
              <a:avLst/>
            </a:prstGeom>
          </p:spPr>
        </p:pic>
        <p:sp>
          <p:nvSpPr>
            <p:cNvPr id="105" name="object 127">
              <a:extLst>
                <a:ext uri="{FF2B5EF4-FFF2-40B4-BE49-F238E27FC236}">
                  <a16:creationId xmlns:a16="http://schemas.microsoft.com/office/drawing/2014/main" id="{AB540FF2-51A5-4173-8710-8FB40C26F159}"/>
                </a:ext>
              </a:extLst>
            </p:cNvPr>
            <p:cNvSpPr/>
            <p:nvPr/>
          </p:nvSpPr>
          <p:spPr>
            <a:xfrm>
              <a:off x="3969740" y="6684124"/>
              <a:ext cx="172085" cy="81915"/>
            </a:xfrm>
            <a:custGeom>
              <a:avLst/>
              <a:gdLst/>
              <a:ahLst/>
              <a:cxnLst/>
              <a:rect l="l" t="t" r="r" b="b"/>
              <a:pathLst>
                <a:path w="172085" h="81915">
                  <a:moveTo>
                    <a:pt x="171742" y="32842"/>
                  </a:moveTo>
                  <a:lnTo>
                    <a:pt x="95885" y="32842"/>
                  </a:lnTo>
                  <a:lnTo>
                    <a:pt x="95885" y="0"/>
                  </a:lnTo>
                  <a:lnTo>
                    <a:pt x="75857" y="0"/>
                  </a:lnTo>
                  <a:lnTo>
                    <a:pt x="75857" y="32842"/>
                  </a:lnTo>
                  <a:lnTo>
                    <a:pt x="0" y="32842"/>
                  </a:lnTo>
                  <a:lnTo>
                    <a:pt x="0" y="52882"/>
                  </a:lnTo>
                  <a:lnTo>
                    <a:pt x="75857" y="52882"/>
                  </a:lnTo>
                  <a:lnTo>
                    <a:pt x="75857" y="81711"/>
                  </a:lnTo>
                  <a:lnTo>
                    <a:pt x="95885" y="81711"/>
                  </a:lnTo>
                  <a:lnTo>
                    <a:pt x="95885" y="52882"/>
                  </a:lnTo>
                  <a:lnTo>
                    <a:pt x="171742" y="52882"/>
                  </a:lnTo>
                  <a:lnTo>
                    <a:pt x="171742" y="32842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" name="object 128">
              <a:extLst>
                <a:ext uri="{FF2B5EF4-FFF2-40B4-BE49-F238E27FC236}">
                  <a16:creationId xmlns:a16="http://schemas.microsoft.com/office/drawing/2014/main" id="{ABCC6F3D-130F-468B-9FF7-2883188F8E84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094740" y="6204508"/>
              <a:ext cx="237769" cy="237667"/>
            </a:xfrm>
            <a:prstGeom prst="rect">
              <a:avLst/>
            </a:prstGeom>
          </p:spPr>
        </p:pic>
        <p:sp>
          <p:nvSpPr>
            <p:cNvPr id="107" name="object 129">
              <a:extLst>
                <a:ext uri="{FF2B5EF4-FFF2-40B4-BE49-F238E27FC236}">
                  <a16:creationId xmlns:a16="http://schemas.microsoft.com/office/drawing/2014/main" id="{EA3D8CBA-4E83-4214-85F2-E9E3576BFA36}"/>
                </a:ext>
              </a:extLst>
            </p:cNvPr>
            <p:cNvSpPr/>
            <p:nvPr/>
          </p:nvSpPr>
          <p:spPr>
            <a:xfrm>
              <a:off x="8898750" y="6424866"/>
              <a:ext cx="0" cy="310515"/>
            </a:xfrm>
            <a:custGeom>
              <a:avLst/>
              <a:gdLst/>
              <a:ahLst/>
              <a:cxnLst/>
              <a:rect l="l" t="t" r="r" b="b"/>
              <a:pathLst>
                <a:path h="310515">
                  <a:moveTo>
                    <a:pt x="0" y="0"/>
                  </a:moveTo>
                  <a:lnTo>
                    <a:pt x="0" y="310248"/>
                  </a:lnTo>
                </a:path>
              </a:pathLst>
            </a:custGeom>
            <a:ln w="14833">
              <a:solidFill>
                <a:srgbClr val="58A8E1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30">
              <a:extLst>
                <a:ext uri="{FF2B5EF4-FFF2-40B4-BE49-F238E27FC236}">
                  <a16:creationId xmlns:a16="http://schemas.microsoft.com/office/drawing/2014/main" id="{B04295C1-93D1-49BD-AB46-990F94477903}"/>
                </a:ext>
              </a:extLst>
            </p:cNvPr>
            <p:cNvSpPr/>
            <p:nvPr/>
          </p:nvSpPr>
          <p:spPr>
            <a:xfrm>
              <a:off x="8739987" y="6255042"/>
              <a:ext cx="318135" cy="130175"/>
            </a:xfrm>
            <a:custGeom>
              <a:avLst/>
              <a:gdLst/>
              <a:ahLst/>
              <a:cxnLst/>
              <a:rect l="l" t="t" r="r" b="b"/>
              <a:pathLst>
                <a:path w="318134" h="130175">
                  <a:moveTo>
                    <a:pt x="160324" y="129882"/>
                  </a:moveTo>
                  <a:lnTo>
                    <a:pt x="157200" y="129882"/>
                  </a:lnTo>
                  <a:lnTo>
                    <a:pt x="155613" y="129387"/>
                  </a:lnTo>
                  <a:lnTo>
                    <a:pt x="154279" y="128396"/>
                  </a:lnTo>
                  <a:lnTo>
                    <a:pt x="1041" y="11315"/>
                  </a:lnTo>
                  <a:lnTo>
                    <a:pt x="0" y="8039"/>
                  </a:lnTo>
                  <a:lnTo>
                    <a:pt x="2082" y="1993"/>
                  </a:lnTo>
                  <a:lnTo>
                    <a:pt x="4851" y="0"/>
                  </a:lnTo>
                  <a:lnTo>
                    <a:pt x="312686" y="0"/>
                  </a:lnTo>
                  <a:lnTo>
                    <a:pt x="315455" y="1993"/>
                  </a:lnTo>
                  <a:lnTo>
                    <a:pt x="317538" y="8039"/>
                  </a:lnTo>
                  <a:lnTo>
                    <a:pt x="316496" y="11315"/>
                  </a:lnTo>
                  <a:lnTo>
                    <a:pt x="311942" y="14795"/>
                  </a:lnTo>
                  <a:lnTo>
                    <a:pt x="29857" y="14795"/>
                  </a:lnTo>
                  <a:lnTo>
                    <a:pt x="158750" y="113220"/>
                  </a:lnTo>
                  <a:lnTo>
                    <a:pt x="183121" y="113220"/>
                  </a:lnTo>
                  <a:lnTo>
                    <a:pt x="163258" y="128396"/>
                  </a:lnTo>
                  <a:lnTo>
                    <a:pt x="161925" y="129387"/>
                  </a:lnTo>
                  <a:lnTo>
                    <a:pt x="160324" y="129882"/>
                  </a:lnTo>
                  <a:close/>
                </a:path>
                <a:path w="318134" h="130175">
                  <a:moveTo>
                    <a:pt x="183121" y="113220"/>
                  </a:moveTo>
                  <a:lnTo>
                    <a:pt x="158750" y="113220"/>
                  </a:lnTo>
                  <a:lnTo>
                    <a:pt x="287680" y="14795"/>
                  </a:lnTo>
                  <a:lnTo>
                    <a:pt x="311942" y="14795"/>
                  </a:lnTo>
                  <a:lnTo>
                    <a:pt x="183121" y="113220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31">
              <a:extLst>
                <a:ext uri="{FF2B5EF4-FFF2-40B4-BE49-F238E27FC236}">
                  <a16:creationId xmlns:a16="http://schemas.microsoft.com/office/drawing/2014/main" id="{1B029788-2007-4FC3-9B0C-A2282C195F7B}"/>
                </a:ext>
              </a:extLst>
            </p:cNvPr>
            <p:cNvSpPr/>
            <p:nvPr/>
          </p:nvSpPr>
          <p:spPr>
            <a:xfrm>
              <a:off x="8748013" y="6262433"/>
              <a:ext cx="301625" cy="187960"/>
            </a:xfrm>
            <a:custGeom>
              <a:avLst/>
              <a:gdLst/>
              <a:ahLst/>
              <a:cxnLst/>
              <a:rect l="l" t="t" r="r" b="b"/>
              <a:pathLst>
                <a:path w="301625" h="187960">
                  <a:moveTo>
                    <a:pt x="301485" y="187375"/>
                  </a:moveTo>
                  <a:lnTo>
                    <a:pt x="0" y="187375"/>
                  </a:lnTo>
                  <a:lnTo>
                    <a:pt x="0" y="0"/>
                  </a:lnTo>
                  <a:lnTo>
                    <a:pt x="150723" y="115100"/>
                  </a:lnTo>
                  <a:lnTo>
                    <a:pt x="301485" y="115100"/>
                  </a:lnTo>
                  <a:lnTo>
                    <a:pt x="301485" y="187375"/>
                  </a:lnTo>
                  <a:close/>
                </a:path>
                <a:path w="301625" h="187960">
                  <a:moveTo>
                    <a:pt x="301485" y="115100"/>
                  </a:moveTo>
                  <a:lnTo>
                    <a:pt x="150723" y="115100"/>
                  </a:lnTo>
                  <a:lnTo>
                    <a:pt x="301485" y="0"/>
                  </a:lnTo>
                  <a:lnTo>
                    <a:pt x="301485" y="1151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32">
              <a:extLst>
                <a:ext uri="{FF2B5EF4-FFF2-40B4-BE49-F238E27FC236}">
                  <a16:creationId xmlns:a16="http://schemas.microsoft.com/office/drawing/2014/main" id="{FE67D030-D5CC-4686-9F14-33CFF011A181}"/>
                </a:ext>
              </a:extLst>
            </p:cNvPr>
            <p:cNvSpPr/>
            <p:nvPr/>
          </p:nvSpPr>
          <p:spPr>
            <a:xfrm>
              <a:off x="8740622" y="6254546"/>
              <a:ext cx="316865" cy="203200"/>
            </a:xfrm>
            <a:custGeom>
              <a:avLst/>
              <a:gdLst/>
              <a:ahLst/>
              <a:cxnLst/>
              <a:rect l="l" t="t" r="r" b="b"/>
              <a:pathLst>
                <a:path w="316865" h="203200">
                  <a:moveTo>
                    <a:pt x="312940" y="202653"/>
                  </a:moveTo>
                  <a:lnTo>
                    <a:pt x="3327" y="202653"/>
                  </a:lnTo>
                  <a:lnTo>
                    <a:pt x="0" y="199339"/>
                  </a:lnTo>
                  <a:lnTo>
                    <a:pt x="0" y="5067"/>
                  </a:lnTo>
                  <a:lnTo>
                    <a:pt x="1587" y="2489"/>
                  </a:lnTo>
                  <a:lnTo>
                    <a:pt x="6654" y="0"/>
                  </a:lnTo>
                  <a:lnTo>
                    <a:pt x="9626" y="304"/>
                  </a:lnTo>
                  <a:lnTo>
                    <a:pt x="39127" y="22821"/>
                  </a:lnTo>
                  <a:lnTo>
                    <a:pt x="14782" y="22821"/>
                  </a:lnTo>
                  <a:lnTo>
                    <a:pt x="14782" y="187871"/>
                  </a:lnTo>
                  <a:lnTo>
                    <a:pt x="316268" y="187871"/>
                  </a:lnTo>
                  <a:lnTo>
                    <a:pt x="316268" y="199339"/>
                  </a:lnTo>
                  <a:lnTo>
                    <a:pt x="312940" y="202653"/>
                  </a:lnTo>
                  <a:close/>
                </a:path>
                <a:path w="316865" h="203200">
                  <a:moveTo>
                    <a:pt x="182491" y="113715"/>
                  </a:moveTo>
                  <a:lnTo>
                    <a:pt x="158114" y="113715"/>
                  </a:lnTo>
                  <a:lnTo>
                    <a:pt x="306641" y="304"/>
                  </a:lnTo>
                  <a:lnTo>
                    <a:pt x="309613" y="0"/>
                  </a:lnTo>
                  <a:lnTo>
                    <a:pt x="314680" y="2489"/>
                  </a:lnTo>
                  <a:lnTo>
                    <a:pt x="316268" y="5067"/>
                  </a:lnTo>
                  <a:lnTo>
                    <a:pt x="316268" y="22821"/>
                  </a:lnTo>
                  <a:lnTo>
                    <a:pt x="301485" y="22821"/>
                  </a:lnTo>
                  <a:lnTo>
                    <a:pt x="182491" y="113715"/>
                  </a:lnTo>
                  <a:close/>
                </a:path>
                <a:path w="316865" h="203200">
                  <a:moveTo>
                    <a:pt x="159943" y="130873"/>
                  </a:moveTo>
                  <a:lnTo>
                    <a:pt x="156273" y="130873"/>
                  </a:lnTo>
                  <a:lnTo>
                    <a:pt x="153644" y="128892"/>
                  </a:lnTo>
                  <a:lnTo>
                    <a:pt x="14782" y="22821"/>
                  </a:lnTo>
                  <a:lnTo>
                    <a:pt x="39127" y="22821"/>
                  </a:lnTo>
                  <a:lnTo>
                    <a:pt x="158114" y="113715"/>
                  </a:lnTo>
                  <a:lnTo>
                    <a:pt x="182491" y="113715"/>
                  </a:lnTo>
                  <a:lnTo>
                    <a:pt x="162623" y="128892"/>
                  </a:lnTo>
                  <a:lnTo>
                    <a:pt x="159943" y="130873"/>
                  </a:lnTo>
                  <a:close/>
                </a:path>
                <a:path w="316865" h="203200">
                  <a:moveTo>
                    <a:pt x="316268" y="187871"/>
                  </a:moveTo>
                  <a:lnTo>
                    <a:pt x="301485" y="187871"/>
                  </a:lnTo>
                  <a:lnTo>
                    <a:pt x="301485" y="22821"/>
                  </a:lnTo>
                  <a:lnTo>
                    <a:pt x="316268" y="22821"/>
                  </a:lnTo>
                  <a:lnTo>
                    <a:pt x="316268" y="187871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33">
              <a:extLst>
                <a:ext uri="{FF2B5EF4-FFF2-40B4-BE49-F238E27FC236}">
                  <a16:creationId xmlns:a16="http://schemas.microsoft.com/office/drawing/2014/main" id="{EB92DF42-33C8-47BC-834A-B7830B7316DA}"/>
                </a:ext>
              </a:extLst>
            </p:cNvPr>
            <p:cNvSpPr/>
            <p:nvPr/>
          </p:nvSpPr>
          <p:spPr>
            <a:xfrm>
              <a:off x="8748013" y="6334721"/>
              <a:ext cx="301625" cy="115570"/>
            </a:xfrm>
            <a:custGeom>
              <a:avLst/>
              <a:gdLst/>
              <a:ahLst/>
              <a:cxnLst/>
              <a:rect l="l" t="t" r="r" b="b"/>
              <a:pathLst>
                <a:path w="301625" h="115570">
                  <a:moveTo>
                    <a:pt x="301485" y="115087"/>
                  </a:moveTo>
                  <a:lnTo>
                    <a:pt x="0" y="115087"/>
                  </a:lnTo>
                  <a:lnTo>
                    <a:pt x="150723" y="0"/>
                  </a:lnTo>
                  <a:lnTo>
                    <a:pt x="301485" y="1150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34">
              <a:extLst>
                <a:ext uri="{FF2B5EF4-FFF2-40B4-BE49-F238E27FC236}">
                  <a16:creationId xmlns:a16="http://schemas.microsoft.com/office/drawing/2014/main" id="{E0978B83-1341-4074-AC7A-DF35FEFD6E81}"/>
                </a:ext>
              </a:extLst>
            </p:cNvPr>
            <p:cNvSpPr/>
            <p:nvPr/>
          </p:nvSpPr>
          <p:spPr>
            <a:xfrm>
              <a:off x="8739987" y="6326835"/>
              <a:ext cx="318135" cy="130810"/>
            </a:xfrm>
            <a:custGeom>
              <a:avLst/>
              <a:gdLst/>
              <a:ahLst/>
              <a:cxnLst/>
              <a:rect l="l" t="t" r="r" b="b"/>
              <a:pathLst>
                <a:path w="318134" h="130810">
                  <a:moveTo>
                    <a:pt x="312686" y="130365"/>
                  </a:moveTo>
                  <a:lnTo>
                    <a:pt x="4851" y="130365"/>
                  </a:lnTo>
                  <a:lnTo>
                    <a:pt x="2082" y="128333"/>
                  </a:lnTo>
                  <a:lnTo>
                    <a:pt x="0" y="122339"/>
                  </a:lnTo>
                  <a:lnTo>
                    <a:pt x="1041" y="119011"/>
                  </a:lnTo>
                  <a:lnTo>
                    <a:pt x="3568" y="117119"/>
                  </a:lnTo>
                  <a:lnTo>
                    <a:pt x="154279" y="1981"/>
                  </a:lnTo>
                  <a:lnTo>
                    <a:pt x="156908" y="0"/>
                  </a:lnTo>
                  <a:lnTo>
                    <a:pt x="160578" y="0"/>
                  </a:lnTo>
                  <a:lnTo>
                    <a:pt x="163258" y="1981"/>
                  </a:lnTo>
                  <a:lnTo>
                    <a:pt x="183123" y="17157"/>
                  </a:lnTo>
                  <a:lnTo>
                    <a:pt x="158750" y="17157"/>
                  </a:lnTo>
                  <a:lnTo>
                    <a:pt x="29857" y="115582"/>
                  </a:lnTo>
                  <a:lnTo>
                    <a:pt x="311957" y="115582"/>
                  </a:lnTo>
                  <a:lnTo>
                    <a:pt x="313969" y="117119"/>
                  </a:lnTo>
                  <a:lnTo>
                    <a:pt x="316496" y="119011"/>
                  </a:lnTo>
                  <a:lnTo>
                    <a:pt x="317538" y="122339"/>
                  </a:lnTo>
                  <a:lnTo>
                    <a:pt x="315455" y="128333"/>
                  </a:lnTo>
                  <a:lnTo>
                    <a:pt x="312686" y="130365"/>
                  </a:lnTo>
                  <a:close/>
                </a:path>
                <a:path w="318134" h="130810">
                  <a:moveTo>
                    <a:pt x="311957" y="115582"/>
                  </a:moveTo>
                  <a:lnTo>
                    <a:pt x="287680" y="115582"/>
                  </a:lnTo>
                  <a:lnTo>
                    <a:pt x="158750" y="17157"/>
                  </a:lnTo>
                  <a:lnTo>
                    <a:pt x="183123" y="17157"/>
                  </a:lnTo>
                  <a:lnTo>
                    <a:pt x="311957" y="115582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35">
              <a:extLst>
                <a:ext uri="{FF2B5EF4-FFF2-40B4-BE49-F238E27FC236}">
                  <a16:creationId xmlns:a16="http://schemas.microsoft.com/office/drawing/2014/main" id="{C6FDF6C1-292F-4831-8AEB-EF0F36A164ED}"/>
                </a:ext>
              </a:extLst>
            </p:cNvPr>
            <p:cNvSpPr/>
            <p:nvPr/>
          </p:nvSpPr>
          <p:spPr>
            <a:xfrm>
              <a:off x="8961335" y="6749948"/>
              <a:ext cx="15240" cy="10795"/>
            </a:xfrm>
            <a:custGeom>
              <a:avLst/>
              <a:gdLst/>
              <a:ahLst/>
              <a:cxnLst/>
              <a:rect l="l" t="t" r="r" b="b"/>
              <a:pathLst>
                <a:path w="15240" h="10795">
                  <a:moveTo>
                    <a:pt x="14833" y="10325"/>
                  </a:moveTo>
                  <a:lnTo>
                    <a:pt x="0" y="10325"/>
                  </a:lnTo>
                  <a:lnTo>
                    <a:pt x="0" y="0"/>
                  </a:lnTo>
                  <a:lnTo>
                    <a:pt x="14833" y="0"/>
                  </a:lnTo>
                  <a:lnTo>
                    <a:pt x="14833" y="10325"/>
                  </a:lnTo>
                  <a:close/>
                </a:path>
              </a:pathLst>
            </a:custGeom>
            <a:solidFill>
              <a:srgbClr val="58A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36">
              <a:extLst>
                <a:ext uri="{FF2B5EF4-FFF2-40B4-BE49-F238E27FC236}">
                  <a16:creationId xmlns:a16="http://schemas.microsoft.com/office/drawing/2014/main" id="{A9E6D30B-D898-4199-8AF0-5FF13080406C}"/>
                </a:ext>
              </a:extLst>
            </p:cNvPr>
            <p:cNvSpPr/>
            <p:nvPr/>
          </p:nvSpPr>
          <p:spPr>
            <a:xfrm>
              <a:off x="2015972" y="6303162"/>
              <a:ext cx="180975" cy="260350"/>
            </a:xfrm>
            <a:custGeom>
              <a:avLst/>
              <a:gdLst/>
              <a:ahLst/>
              <a:cxnLst/>
              <a:rect l="l" t="t" r="r" b="b"/>
              <a:pathLst>
                <a:path w="180975" h="260350">
                  <a:moveTo>
                    <a:pt x="97485" y="260261"/>
                  </a:moveTo>
                  <a:lnTo>
                    <a:pt x="82994" y="260261"/>
                  </a:lnTo>
                  <a:lnTo>
                    <a:pt x="50711" y="253732"/>
                  </a:lnTo>
                  <a:lnTo>
                    <a:pt x="24328" y="235937"/>
                  </a:lnTo>
                  <a:lnTo>
                    <a:pt x="6529" y="209565"/>
                  </a:lnTo>
                  <a:lnTo>
                    <a:pt x="0" y="177304"/>
                  </a:lnTo>
                  <a:lnTo>
                    <a:pt x="0" y="0"/>
                  </a:lnTo>
                  <a:lnTo>
                    <a:pt x="180428" y="0"/>
                  </a:lnTo>
                  <a:lnTo>
                    <a:pt x="180428" y="14338"/>
                  </a:lnTo>
                  <a:lnTo>
                    <a:pt x="14338" y="14338"/>
                  </a:lnTo>
                  <a:lnTo>
                    <a:pt x="14338" y="177304"/>
                  </a:lnTo>
                  <a:lnTo>
                    <a:pt x="19743" y="203976"/>
                  </a:lnTo>
                  <a:lnTo>
                    <a:pt x="34474" y="225791"/>
                  </a:lnTo>
                  <a:lnTo>
                    <a:pt x="56300" y="240517"/>
                  </a:lnTo>
                  <a:lnTo>
                    <a:pt x="82994" y="245922"/>
                  </a:lnTo>
                  <a:lnTo>
                    <a:pt x="141315" y="245922"/>
                  </a:lnTo>
                  <a:lnTo>
                    <a:pt x="129743" y="253732"/>
                  </a:lnTo>
                  <a:lnTo>
                    <a:pt x="97485" y="260261"/>
                  </a:lnTo>
                  <a:close/>
                </a:path>
                <a:path w="180975" h="260350">
                  <a:moveTo>
                    <a:pt x="141315" y="245922"/>
                  </a:moveTo>
                  <a:lnTo>
                    <a:pt x="97485" y="245922"/>
                  </a:lnTo>
                  <a:lnTo>
                    <a:pt x="124176" y="240517"/>
                  </a:lnTo>
                  <a:lnTo>
                    <a:pt x="145984" y="225791"/>
                  </a:lnTo>
                  <a:lnTo>
                    <a:pt x="160694" y="203976"/>
                  </a:lnTo>
                  <a:lnTo>
                    <a:pt x="166090" y="177304"/>
                  </a:lnTo>
                  <a:lnTo>
                    <a:pt x="166090" y="14338"/>
                  </a:lnTo>
                  <a:lnTo>
                    <a:pt x="180428" y="14338"/>
                  </a:lnTo>
                  <a:lnTo>
                    <a:pt x="180428" y="177304"/>
                  </a:lnTo>
                  <a:lnTo>
                    <a:pt x="173901" y="209565"/>
                  </a:lnTo>
                  <a:lnTo>
                    <a:pt x="156111" y="235937"/>
                  </a:lnTo>
                  <a:lnTo>
                    <a:pt x="141315" y="245922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5" name="object 137">
              <a:extLst>
                <a:ext uri="{FF2B5EF4-FFF2-40B4-BE49-F238E27FC236}">
                  <a16:creationId xmlns:a16="http://schemas.microsoft.com/office/drawing/2014/main" id="{C93F2745-20EC-43DB-AFEE-2694D7CA0D26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952726" y="6303124"/>
              <a:ext cx="306984" cy="458190"/>
            </a:xfrm>
            <a:prstGeom prst="rect">
              <a:avLst/>
            </a:prstGeom>
          </p:spPr>
        </p:pic>
        <p:sp>
          <p:nvSpPr>
            <p:cNvPr id="116" name="object 138">
              <a:extLst>
                <a:ext uri="{FF2B5EF4-FFF2-40B4-BE49-F238E27FC236}">
                  <a16:creationId xmlns:a16="http://schemas.microsoft.com/office/drawing/2014/main" id="{261D10F1-DF1D-4506-AEAE-21ED028A52DD}"/>
                </a:ext>
              </a:extLst>
            </p:cNvPr>
            <p:cNvSpPr/>
            <p:nvPr/>
          </p:nvSpPr>
          <p:spPr>
            <a:xfrm>
              <a:off x="1280617" y="6745541"/>
              <a:ext cx="8455025" cy="27305"/>
            </a:xfrm>
            <a:custGeom>
              <a:avLst/>
              <a:gdLst/>
              <a:ahLst/>
              <a:cxnLst/>
              <a:rect l="l" t="t" r="r" b="b"/>
              <a:pathLst>
                <a:path w="8455025" h="27304">
                  <a:moveTo>
                    <a:pt x="8454872" y="26936"/>
                  </a:moveTo>
                  <a:lnTo>
                    <a:pt x="0" y="26936"/>
                  </a:lnTo>
                  <a:lnTo>
                    <a:pt x="0" y="0"/>
                  </a:lnTo>
                  <a:lnTo>
                    <a:pt x="8454872" y="0"/>
                  </a:lnTo>
                  <a:lnTo>
                    <a:pt x="8454872" y="26936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39">
              <a:extLst>
                <a:ext uri="{FF2B5EF4-FFF2-40B4-BE49-F238E27FC236}">
                  <a16:creationId xmlns:a16="http://schemas.microsoft.com/office/drawing/2014/main" id="{8D6A34F2-E5DD-468D-8DF0-AF3C153EF36C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654730" y="6678218"/>
              <a:ext cx="161582" cy="161518"/>
            </a:xfrm>
            <a:prstGeom prst="rect">
              <a:avLst/>
            </a:prstGeom>
          </p:spPr>
        </p:pic>
        <p:pic>
          <p:nvPicPr>
            <p:cNvPr id="118" name="object 140">
              <a:extLst>
                <a:ext uri="{FF2B5EF4-FFF2-40B4-BE49-F238E27FC236}">
                  <a16:creationId xmlns:a16="http://schemas.microsoft.com/office/drawing/2014/main" id="{D4825F29-1DC3-4492-8636-F9D9D62E7AFC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199705" y="6678218"/>
              <a:ext cx="161670" cy="161569"/>
            </a:xfrm>
            <a:prstGeom prst="rect">
              <a:avLst/>
            </a:prstGeom>
          </p:spPr>
        </p:pic>
        <p:sp>
          <p:nvSpPr>
            <p:cNvPr id="119" name="object 141">
              <a:extLst>
                <a:ext uri="{FF2B5EF4-FFF2-40B4-BE49-F238E27FC236}">
                  <a16:creationId xmlns:a16="http://schemas.microsoft.com/office/drawing/2014/main" id="{8DD5F390-44D4-45B6-8FC8-9C88641204D1}"/>
                </a:ext>
              </a:extLst>
            </p:cNvPr>
            <p:cNvSpPr/>
            <p:nvPr/>
          </p:nvSpPr>
          <p:spPr>
            <a:xfrm>
              <a:off x="6917334" y="5900089"/>
              <a:ext cx="386080" cy="204470"/>
            </a:xfrm>
            <a:custGeom>
              <a:avLst/>
              <a:gdLst/>
              <a:ahLst/>
              <a:cxnLst/>
              <a:rect l="l" t="t" r="r" b="b"/>
              <a:pathLst>
                <a:path w="386079" h="204470">
                  <a:moveTo>
                    <a:pt x="385952" y="165100"/>
                  </a:moveTo>
                  <a:lnTo>
                    <a:pt x="0" y="165100"/>
                  </a:lnTo>
                  <a:lnTo>
                    <a:pt x="0" y="0"/>
                  </a:lnTo>
                  <a:lnTo>
                    <a:pt x="385952" y="0"/>
                  </a:lnTo>
                  <a:lnTo>
                    <a:pt x="385952" y="165100"/>
                  </a:lnTo>
                  <a:close/>
                </a:path>
                <a:path w="386079" h="204470">
                  <a:moveTo>
                    <a:pt x="91274" y="204292"/>
                  </a:moveTo>
                  <a:lnTo>
                    <a:pt x="68656" y="165100"/>
                  </a:lnTo>
                  <a:lnTo>
                    <a:pt x="113906" y="165100"/>
                  </a:lnTo>
                  <a:lnTo>
                    <a:pt x="91274" y="2042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42">
              <a:extLst>
                <a:ext uri="{FF2B5EF4-FFF2-40B4-BE49-F238E27FC236}">
                  <a16:creationId xmlns:a16="http://schemas.microsoft.com/office/drawing/2014/main" id="{CD1BAC32-3C46-422E-B88F-DB6EBE49A7A6}"/>
                </a:ext>
              </a:extLst>
            </p:cNvPr>
            <p:cNvSpPr/>
            <p:nvPr/>
          </p:nvSpPr>
          <p:spPr>
            <a:xfrm>
              <a:off x="6909447" y="5892253"/>
              <a:ext cx="401955" cy="221615"/>
            </a:xfrm>
            <a:custGeom>
              <a:avLst/>
              <a:gdLst/>
              <a:ahLst/>
              <a:cxnLst/>
              <a:rect l="l" t="t" r="r" b="b"/>
              <a:pathLst>
                <a:path w="401954" h="221614">
                  <a:moveTo>
                    <a:pt x="102831" y="221462"/>
                  </a:moveTo>
                  <a:lnTo>
                    <a:pt x="95491" y="221462"/>
                  </a:lnTo>
                  <a:lnTo>
                    <a:pt x="71983" y="180771"/>
                  </a:lnTo>
                  <a:lnTo>
                    <a:pt x="0" y="180771"/>
                  </a:lnTo>
                  <a:lnTo>
                    <a:pt x="0" y="0"/>
                  </a:lnTo>
                  <a:lnTo>
                    <a:pt x="401739" y="0"/>
                  </a:lnTo>
                  <a:lnTo>
                    <a:pt x="401739" y="15671"/>
                  </a:lnTo>
                  <a:lnTo>
                    <a:pt x="15722" y="15671"/>
                  </a:lnTo>
                  <a:lnTo>
                    <a:pt x="15722" y="165049"/>
                  </a:lnTo>
                  <a:lnTo>
                    <a:pt x="81064" y="165049"/>
                  </a:lnTo>
                  <a:lnTo>
                    <a:pt x="96037" y="191046"/>
                  </a:lnTo>
                  <a:lnTo>
                    <a:pt x="97434" y="193433"/>
                  </a:lnTo>
                  <a:lnTo>
                    <a:pt x="119042" y="193433"/>
                  </a:lnTo>
                  <a:lnTo>
                    <a:pt x="105816" y="216344"/>
                  </a:lnTo>
                  <a:lnTo>
                    <a:pt x="102831" y="221462"/>
                  </a:lnTo>
                  <a:close/>
                </a:path>
                <a:path w="401954" h="221614">
                  <a:moveTo>
                    <a:pt x="119042" y="193433"/>
                  </a:moveTo>
                  <a:lnTo>
                    <a:pt x="100901" y="193433"/>
                  </a:lnTo>
                  <a:lnTo>
                    <a:pt x="102247" y="191046"/>
                  </a:lnTo>
                  <a:lnTo>
                    <a:pt x="117271" y="165049"/>
                  </a:lnTo>
                  <a:lnTo>
                    <a:pt x="386003" y="165049"/>
                  </a:lnTo>
                  <a:lnTo>
                    <a:pt x="386003" y="15671"/>
                  </a:lnTo>
                  <a:lnTo>
                    <a:pt x="401739" y="15671"/>
                  </a:lnTo>
                  <a:lnTo>
                    <a:pt x="401739" y="180771"/>
                  </a:lnTo>
                  <a:lnTo>
                    <a:pt x="126352" y="180771"/>
                  </a:lnTo>
                  <a:lnTo>
                    <a:pt x="119042" y="193433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43">
              <a:extLst>
                <a:ext uri="{FF2B5EF4-FFF2-40B4-BE49-F238E27FC236}">
                  <a16:creationId xmlns:a16="http://schemas.microsoft.com/office/drawing/2014/main" id="{FB857E36-25E7-4FA6-9C9D-338922E85700}"/>
                </a:ext>
              </a:extLst>
            </p:cNvPr>
            <p:cNvSpPr/>
            <p:nvPr/>
          </p:nvSpPr>
          <p:spPr>
            <a:xfrm>
              <a:off x="6917334" y="5900089"/>
              <a:ext cx="64135" cy="64135"/>
            </a:xfrm>
            <a:custGeom>
              <a:avLst/>
              <a:gdLst/>
              <a:ahLst/>
              <a:cxnLst/>
              <a:rect l="l" t="t" r="r" b="b"/>
              <a:pathLst>
                <a:path w="64134" h="64135">
                  <a:moveTo>
                    <a:pt x="63792" y="63792"/>
                  </a:moveTo>
                  <a:lnTo>
                    <a:pt x="0" y="63792"/>
                  </a:lnTo>
                  <a:lnTo>
                    <a:pt x="0" y="0"/>
                  </a:lnTo>
                  <a:lnTo>
                    <a:pt x="63792" y="0"/>
                  </a:lnTo>
                  <a:lnTo>
                    <a:pt x="63792" y="63792"/>
                  </a:lnTo>
                  <a:close/>
                </a:path>
              </a:pathLst>
            </a:custGeom>
            <a:solidFill>
              <a:srgbClr val="BCE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44">
              <a:extLst>
                <a:ext uri="{FF2B5EF4-FFF2-40B4-BE49-F238E27FC236}">
                  <a16:creationId xmlns:a16="http://schemas.microsoft.com/office/drawing/2014/main" id="{BA89EEB9-A0EE-4C20-BE6D-D0779CB90C6B}"/>
                </a:ext>
              </a:extLst>
            </p:cNvPr>
            <p:cNvSpPr/>
            <p:nvPr/>
          </p:nvSpPr>
          <p:spPr>
            <a:xfrm>
              <a:off x="6909448" y="5892253"/>
              <a:ext cx="316865" cy="123825"/>
            </a:xfrm>
            <a:custGeom>
              <a:avLst/>
              <a:gdLst/>
              <a:ahLst/>
              <a:cxnLst/>
              <a:rect l="l" t="t" r="r" b="b"/>
              <a:pathLst>
                <a:path w="316865" h="123825">
                  <a:moveTo>
                    <a:pt x="79514" y="0"/>
                  </a:moveTo>
                  <a:lnTo>
                    <a:pt x="63842" y="0"/>
                  </a:lnTo>
                  <a:lnTo>
                    <a:pt x="63842" y="15722"/>
                  </a:lnTo>
                  <a:lnTo>
                    <a:pt x="63842" y="63792"/>
                  </a:lnTo>
                  <a:lnTo>
                    <a:pt x="15722" y="63792"/>
                  </a:lnTo>
                  <a:lnTo>
                    <a:pt x="15722" y="15722"/>
                  </a:lnTo>
                  <a:lnTo>
                    <a:pt x="63842" y="15722"/>
                  </a:lnTo>
                  <a:lnTo>
                    <a:pt x="63842" y="0"/>
                  </a:lnTo>
                  <a:lnTo>
                    <a:pt x="0" y="0"/>
                  </a:lnTo>
                  <a:lnTo>
                    <a:pt x="0" y="79527"/>
                  </a:lnTo>
                  <a:lnTo>
                    <a:pt x="79514" y="79527"/>
                  </a:lnTo>
                  <a:lnTo>
                    <a:pt x="79514" y="63792"/>
                  </a:lnTo>
                  <a:lnTo>
                    <a:pt x="79514" y="15722"/>
                  </a:lnTo>
                  <a:lnTo>
                    <a:pt x="79514" y="0"/>
                  </a:lnTo>
                  <a:close/>
                </a:path>
                <a:path w="316865" h="123825">
                  <a:moveTo>
                    <a:pt x="316649" y="108102"/>
                  </a:moveTo>
                  <a:lnTo>
                    <a:pt x="115938" y="108102"/>
                  </a:lnTo>
                  <a:lnTo>
                    <a:pt x="115938" y="123774"/>
                  </a:lnTo>
                  <a:lnTo>
                    <a:pt x="316649" y="123774"/>
                  </a:lnTo>
                  <a:lnTo>
                    <a:pt x="316649" y="108102"/>
                  </a:lnTo>
                  <a:close/>
                </a:path>
                <a:path w="316865" h="123825">
                  <a:moveTo>
                    <a:pt x="316649" y="77190"/>
                  </a:moveTo>
                  <a:lnTo>
                    <a:pt x="115938" y="77190"/>
                  </a:lnTo>
                  <a:lnTo>
                    <a:pt x="115938" y="92913"/>
                  </a:lnTo>
                  <a:lnTo>
                    <a:pt x="316649" y="92913"/>
                  </a:lnTo>
                  <a:lnTo>
                    <a:pt x="316649" y="77190"/>
                  </a:lnTo>
                  <a:close/>
                </a:path>
                <a:path w="316865" h="123825">
                  <a:moveTo>
                    <a:pt x="316649" y="46329"/>
                  </a:moveTo>
                  <a:lnTo>
                    <a:pt x="115938" y="46329"/>
                  </a:lnTo>
                  <a:lnTo>
                    <a:pt x="115938" y="62001"/>
                  </a:lnTo>
                  <a:lnTo>
                    <a:pt x="316649" y="62001"/>
                  </a:lnTo>
                  <a:lnTo>
                    <a:pt x="316649" y="46329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45">
              <a:extLst>
                <a:ext uri="{FF2B5EF4-FFF2-40B4-BE49-F238E27FC236}">
                  <a16:creationId xmlns:a16="http://schemas.microsoft.com/office/drawing/2014/main" id="{1AFCA7E6-F69A-48F7-B012-9DB77DC86BB9}"/>
                </a:ext>
              </a:extLst>
            </p:cNvPr>
            <p:cNvSpPr/>
            <p:nvPr/>
          </p:nvSpPr>
          <p:spPr>
            <a:xfrm>
              <a:off x="3623868" y="5893943"/>
              <a:ext cx="308610" cy="233045"/>
            </a:xfrm>
            <a:custGeom>
              <a:avLst/>
              <a:gdLst/>
              <a:ahLst/>
              <a:cxnLst/>
              <a:rect l="l" t="t" r="r" b="b"/>
              <a:pathLst>
                <a:path w="308610" h="233045">
                  <a:moveTo>
                    <a:pt x="308267" y="232917"/>
                  </a:moveTo>
                  <a:lnTo>
                    <a:pt x="0" y="232917"/>
                  </a:lnTo>
                  <a:lnTo>
                    <a:pt x="0" y="0"/>
                  </a:lnTo>
                  <a:lnTo>
                    <a:pt x="308267" y="0"/>
                  </a:lnTo>
                  <a:lnTo>
                    <a:pt x="308267" y="2329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46">
              <a:extLst>
                <a:ext uri="{FF2B5EF4-FFF2-40B4-BE49-F238E27FC236}">
                  <a16:creationId xmlns:a16="http://schemas.microsoft.com/office/drawing/2014/main" id="{6EAA669A-0E1A-4ADD-9D76-008A8B01603F}"/>
                </a:ext>
              </a:extLst>
            </p:cNvPr>
            <p:cNvSpPr/>
            <p:nvPr/>
          </p:nvSpPr>
          <p:spPr>
            <a:xfrm>
              <a:off x="3617023" y="5887148"/>
              <a:ext cx="322580" cy="247015"/>
            </a:xfrm>
            <a:custGeom>
              <a:avLst/>
              <a:gdLst/>
              <a:ahLst/>
              <a:cxnLst/>
              <a:rect l="l" t="t" r="r" b="b"/>
              <a:pathLst>
                <a:path w="322579" h="247014">
                  <a:moveTo>
                    <a:pt x="165049" y="149860"/>
                  </a:moveTo>
                  <a:lnTo>
                    <a:pt x="162013" y="146837"/>
                  </a:lnTo>
                  <a:lnTo>
                    <a:pt x="151409" y="146837"/>
                  </a:lnTo>
                  <a:lnTo>
                    <a:pt x="151409" y="160477"/>
                  </a:lnTo>
                  <a:lnTo>
                    <a:pt x="151409" y="182753"/>
                  </a:lnTo>
                  <a:lnTo>
                    <a:pt x="88988" y="182753"/>
                  </a:lnTo>
                  <a:lnTo>
                    <a:pt x="88988" y="160477"/>
                  </a:lnTo>
                  <a:lnTo>
                    <a:pt x="151409" y="160477"/>
                  </a:lnTo>
                  <a:lnTo>
                    <a:pt x="151409" y="146837"/>
                  </a:lnTo>
                  <a:lnTo>
                    <a:pt x="78384" y="146837"/>
                  </a:lnTo>
                  <a:lnTo>
                    <a:pt x="75298" y="149860"/>
                  </a:lnTo>
                  <a:lnTo>
                    <a:pt x="75298" y="193370"/>
                  </a:lnTo>
                  <a:lnTo>
                    <a:pt x="78384" y="196405"/>
                  </a:lnTo>
                  <a:lnTo>
                    <a:pt x="162013" y="196405"/>
                  </a:lnTo>
                  <a:lnTo>
                    <a:pt x="165049" y="193370"/>
                  </a:lnTo>
                  <a:lnTo>
                    <a:pt x="165049" y="182753"/>
                  </a:lnTo>
                  <a:lnTo>
                    <a:pt x="165049" y="160477"/>
                  </a:lnTo>
                  <a:lnTo>
                    <a:pt x="165049" y="149860"/>
                  </a:lnTo>
                  <a:close/>
                </a:path>
                <a:path w="322579" h="247014">
                  <a:moveTo>
                    <a:pt x="321957" y="3022"/>
                  </a:moveTo>
                  <a:lnTo>
                    <a:pt x="318935" y="0"/>
                  </a:lnTo>
                  <a:lnTo>
                    <a:pt x="308317" y="0"/>
                  </a:lnTo>
                  <a:lnTo>
                    <a:pt x="308317" y="13639"/>
                  </a:lnTo>
                  <a:lnTo>
                    <a:pt x="308317" y="232867"/>
                  </a:lnTo>
                  <a:lnTo>
                    <a:pt x="13639" y="232867"/>
                  </a:lnTo>
                  <a:lnTo>
                    <a:pt x="13639" y="13639"/>
                  </a:lnTo>
                  <a:lnTo>
                    <a:pt x="308317" y="13639"/>
                  </a:lnTo>
                  <a:lnTo>
                    <a:pt x="308317" y="0"/>
                  </a:lnTo>
                  <a:lnTo>
                    <a:pt x="3022" y="0"/>
                  </a:lnTo>
                  <a:lnTo>
                    <a:pt x="0" y="3022"/>
                  </a:lnTo>
                  <a:lnTo>
                    <a:pt x="0" y="243484"/>
                  </a:lnTo>
                  <a:lnTo>
                    <a:pt x="3022" y="246507"/>
                  </a:lnTo>
                  <a:lnTo>
                    <a:pt x="318935" y="246507"/>
                  </a:lnTo>
                  <a:lnTo>
                    <a:pt x="321957" y="243484"/>
                  </a:lnTo>
                  <a:lnTo>
                    <a:pt x="321957" y="232867"/>
                  </a:lnTo>
                  <a:lnTo>
                    <a:pt x="321957" y="13639"/>
                  </a:lnTo>
                  <a:lnTo>
                    <a:pt x="321957" y="3022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5" name="object 147">
              <a:extLst>
                <a:ext uri="{FF2B5EF4-FFF2-40B4-BE49-F238E27FC236}">
                  <a16:creationId xmlns:a16="http://schemas.microsoft.com/office/drawing/2014/main" id="{1069529D-9226-4D46-BF7A-D15FB15A6C3F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658298" y="5945835"/>
              <a:ext cx="243281" cy="107353"/>
            </a:xfrm>
            <a:prstGeom prst="rect">
              <a:avLst/>
            </a:prstGeom>
          </p:spPr>
        </p:pic>
        <p:pic>
          <p:nvPicPr>
            <p:cNvPr id="126" name="object 148">
              <a:extLst>
                <a:ext uri="{FF2B5EF4-FFF2-40B4-BE49-F238E27FC236}">
                  <a16:creationId xmlns:a16="http://schemas.microsoft.com/office/drawing/2014/main" id="{C18F9A2B-B218-4854-B9ED-36F2DAD3EC9B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695496" y="6120015"/>
              <a:ext cx="170014" cy="71132"/>
            </a:xfrm>
            <a:prstGeom prst="rect">
              <a:avLst/>
            </a:prstGeom>
          </p:spPr>
        </p:pic>
        <p:sp>
          <p:nvSpPr>
            <p:cNvPr id="127" name="object 149">
              <a:extLst>
                <a:ext uri="{FF2B5EF4-FFF2-40B4-BE49-F238E27FC236}">
                  <a16:creationId xmlns:a16="http://schemas.microsoft.com/office/drawing/2014/main" id="{6EBD4066-B0B7-481D-9594-A70284A10BA1}"/>
                </a:ext>
              </a:extLst>
            </p:cNvPr>
            <p:cNvSpPr/>
            <p:nvPr/>
          </p:nvSpPr>
          <p:spPr>
            <a:xfrm>
              <a:off x="3604564" y="5868047"/>
              <a:ext cx="346710" cy="41910"/>
            </a:xfrm>
            <a:custGeom>
              <a:avLst/>
              <a:gdLst/>
              <a:ahLst/>
              <a:cxnLst/>
              <a:rect l="l" t="t" r="r" b="b"/>
              <a:pathLst>
                <a:path w="346710" h="41910">
                  <a:moveTo>
                    <a:pt x="346671" y="41478"/>
                  </a:moveTo>
                  <a:lnTo>
                    <a:pt x="0" y="41478"/>
                  </a:lnTo>
                  <a:lnTo>
                    <a:pt x="0" y="0"/>
                  </a:lnTo>
                  <a:lnTo>
                    <a:pt x="346671" y="0"/>
                  </a:lnTo>
                  <a:lnTo>
                    <a:pt x="346671" y="414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50">
              <a:extLst>
                <a:ext uri="{FF2B5EF4-FFF2-40B4-BE49-F238E27FC236}">
                  <a16:creationId xmlns:a16="http://schemas.microsoft.com/office/drawing/2014/main" id="{03629D62-9587-465B-9606-04A71A059691}"/>
                </a:ext>
              </a:extLst>
            </p:cNvPr>
            <p:cNvSpPr/>
            <p:nvPr/>
          </p:nvSpPr>
          <p:spPr>
            <a:xfrm>
              <a:off x="3597719" y="5845225"/>
              <a:ext cx="360680" cy="71755"/>
            </a:xfrm>
            <a:custGeom>
              <a:avLst/>
              <a:gdLst/>
              <a:ahLst/>
              <a:cxnLst/>
              <a:rect l="l" t="t" r="r" b="b"/>
              <a:pathLst>
                <a:path w="360679" h="71754">
                  <a:moveTo>
                    <a:pt x="360362" y="19100"/>
                  </a:moveTo>
                  <a:lnTo>
                    <a:pt x="357289" y="16027"/>
                  </a:lnTo>
                  <a:lnTo>
                    <a:pt x="346671" y="16027"/>
                  </a:lnTo>
                  <a:lnTo>
                    <a:pt x="346671" y="29667"/>
                  </a:lnTo>
                  <a:lnTo>
                    <a:pt x="346671" y="57492"/>
                  </a:lnTo>
                  <a:lnTo>
                    <a:pt x="13639" y="57492"/>
                  </a:lnTo>
                  <a:lnTo>
                    <a:pt x="13639" y="29667"/>
                  </a:lnTo>
                  <a:lnTo>
                    <a:pt x="176517" y="29667"/>
                  </a:lnTo>
                  <a:lnTo>
                    <a:pt x="180276" y="29667"/>
                  </a:lnTo>
                  <a:lnTo>
                    <a:pt x="184048" y="29667"/>
                  </a:lnTo>
                  <a:lnTo>
                    <a:pt x="346671" y="29667"/>
                  </a:lnTo>
                  <a:lnTo>
                    <a:pt x="346671" y="16027"/>
                  </a:lnTo>
                  <a:lnTo>
                    <a:pt x="187134" y="16027"/>
                  </a:lnTo>
                  <a:lnTo>
                    <a:pt x="187134" y="3022"/>
                  </a:lnTo>
                  <a:lnTo>
                    <a:pt x="184048" y="0"/>
                  </a:lnTo>
                  <a:lnTo>
                    <a:pt x="176517" y="0"/>
                  </a:lnTo>
                  <a:lnTo>
                    <a:pt x="173431" y="3022"/>
                  </a:lnTo>
                  <a:lnTo>
                    <a:pt x="173431" y="16027"/>
                  </a:lnTo>
                  <a:lnTo>
                    <a:pt x="3022" y="16027"/>
                  </a:lnTo>
                  <a:lnTo>
                    <a:pt x="0" y="19100"/>
                  </a:lnTo>
                  <a:lnTo>
                    <a:pt x="0" y="68059"/>
                  </a:lnTo>
                  <a:lnTo>
                    <a:pt x="3022" y="71132"/>
                  </a:lnTo>
                  <a:lnTo>
                    <a:pt x="357289" y="71132"/>
                  </a:lnTo>
                  <a:lnTo>
                    <a:pt x="360362" y="68059"/>
                  </a:lnTo>
                  <a:lnTo>
                    <a:pt x="360362" y="57492"/>
                  </a:lnTo>
                  <a:lnTo>
                    <a:pt x="360362" y="29667"/>
                  </a:lnTo>
                  <a:lnTo>
                    <a:pt x="360362" y="19100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51">
              <a:extLst>
                <a:ext uri="{FF2B5EF4-FFF2-40B4-BE49-F238E27FC236}">
                  <a16:creationId xmlns:a16="http://schemas.microsoft.com/office/drawing/2014/main" id="{2D0FAF84-F942-4674-857A-F24FE0DB6917}"/>
                </a:ext>
              </a:extLst>
            </p:cNvPr>
            <p:cNvSpPr/>
            <p:nvPr/>
          </p:nvSpPr>
          <p:spPr>
            <a:xfrm>
              <a:off x="5947423" y="6480517"/>
              <a:ext cx="176530" cy="15875"/>
            </a:xfrm>
            <a:custGeom>
              <a:avLst/>
              <a:gdLst/>
              <a:ahLst/>
              <a:cxnLst/>
              <a:rect l="l" t="t" r="r" b="b"/>
              <a:pathLst>
                <a:path w="176529" h="15875">
                  <a:moveTo>
                    <a:pt x="15773" y="0"/>
                  </a:moveTo>
                  <a:lnTo>
                    <a:pt x="0" y="0"/>
                  </a:lnTo>
                  <a:lnTo>
                    <a:pt x="0" y="15671"/>
                  </a:lnTo>
                  <a:lnTo>
                    <a:pt x="15773" y="15671"/>
                  </a:lnTo>
                  <a:lnTo>
                    <a:pt x="15773" y="0"/>
                  </a:lnTo>
                  <a:close/>
                </a:path>
                <a:path w="176529" h="15875">
                  <a:moveTo>
                    <a:pt x="48018" y="0"/>
                  </a:moveTo>
                  <a:lnTo>
                    <a:pt x="32296" y="0"/>
                  </a:lnTo>
                  <a:lnTo>
                    <a:pt x="32296" y="15671"/>
                  </a:lnTo>
                  <a:lnTo>
                    <a:pt x="48018" y="15671"/>
                  </a:lnTo>
                  <a:lnTo>
                    <a:pt x="48018" y="0"/>
                  </a:lnTo>
                  <a:close/>
                </a:path>
                <a:path w="176529" h="15875">
                  <a:moveTo>
                    <a:pt x="80264" y="0"/>
                  </a:moveTo>
                  <a:lnTo>
                    <a:pt x="64541" y="0"/>
                  </a:lnTo>
                  <a:lnTo>
                    <a:pt x="64541" y="15671"/>
                  </a:lnTo>
                  <a:lnTo>
                    <a:pt x="80264" y="15671"/>
                  </a:lnTo>
                  <a:lnTo>
                    <a:pt x="80264" y="0"/>
                  </a:lnTo>
                  <a:close/>
                </a:path>
                <a:path w="176529" h="15875">
                  <a:moveTo>
                    <a:pt x="112560" y="0"/>
                  </a:moveTo>
                  <a:lnTo>
                    <a:pt x="96786" y="0"/>
                  </a:lnTo>
                  <a:lnTo>
                    <a:pt x="96786" y="15671"/>
                  </a:lnTo>
                  <a:lnTo>
                    <a:pt x="112560" y="15671"/>
                  </a:lnTo>
                  <a:lnTo>
                    <a:pt x="112560" y="0"/>
                  </a:lnTo>
                  <a:close/>
                </a:path>
                <a:path w="176529" h="15875">
                  <a:moveTo>
                    <a:pt x="144805" y="0"/>
                  </a:moveTo>
                  <a:lnTo>
                    <a:pt x="129082" y="0"/>
                  </a:lnTo>
                  <a:lnTo>
                    <a:pt x="129082" y="15671"/>
                  </a:lnTo>
                  <a:lnTo>
                    <a:pt x="144805" y="15671"/>
                  </a:lnTo>
                  <a:lnTo>
                    <a:pt x="144805" y="0"/>
                  </a:lnTo>
                  <a:close/>
                </a:path>
                <a:path w="176529" h="15875">
                  <a:moveTo>
                    <a:pt x="176301" y="0"/>
                  </a:moveTo>
                  <a:lnTo>
                    <a:pt x="160578" y="0"/>
                  </a:lnTo>
                  <a:lnTo>
                    <a:pt x="160578" y="15671"/>
                  </a:lnTo>
                  <a:lnTo>
                    <a:pt x="176301" y="15671"/>
                  </a:lnTo>
                  <a:lnTo>
                    <a:pt x="176301" y="0"/>
                  </a:lnTo>
                  <a:close/>
                </a:path>
              </a:pathLst>
            </a:custGeom>
            <a:solidFill>
              <a:srgbClr val="AAE3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52">
              <a:extLst>
                <a:ext uri="{FF2B5EF4-FFF2-40B4-BE49-F238E27FC236}">
                  <a16:creationId xmlns:a16="http://schemas.microsoft.com/office/drawing/2014/main" id="{EEC3D30C-740E-4AC7-85E0-3E57DF6C3E2E}"/>
                </a:ext>
              </a:extLst>
            </p:cNvPr>
            <p:cNvSpPr/>
            <p:nvPr/>
          </p:nvSpPr>
          <p:spPr>
            <a:xfrm>
              <a:off x="5494731" y="6166497"/>
              <a:ext cx="431165" cy="330200"/>
            </a:xfrm>
            <a:custGeom>
              <a:avLst/>
              <a:gdLst/>
              <a:ahLst/>
              <a:cxnLst/>
              <a:rect l="l" t="t" r="r" b="b"/>
              <a:pathLst>
                <a:path w="431164" h="330200">
                  <a:moveTo>
                    <a:pt x="15824" y="314274"/>
                  </a:moveTo>
                  <a:lnTo>
                    <a:pt x="15722" y="314020"/>
                  </a:lnTo>
                  <a:lnTo>
                    <a:pt x="0" y="314020"/>
                  </a:lnTo>
                  <a:lnTo>
                    <a:pt x="0" y="329692"/>
                  </a:lnTo>
                  <a:lnTo>
                    <a:pt x="152" y="329692"/>
                  </a:lnTo>
                  <a:lnTo>
                    <a:pt x="152" y="330060"/>
                  </a:lnTo>
                  <a:lnTo>
                    <a:pt x="15824" y="330060"/>
                  </a:lnTo>
                  <a:lnTo>
                    <a:pt x="15824" y="314274"/>
                  </a:lnTo>
                  <a:close/>
                </a:path>
                <a:path w="431164" h="330200">
                  <a:moveTo>
                    <a:pt x="15824" y="282765"/>
                  </a:moveTo>
                  <a:lnTo>
                    <a:pt x="152" y="282765"/>
                  </a:lnTo>
                  <a:lnTo>
                    <a:pt x="152" y="298538"/>
                  </a:lnTo>
                  <a:lnTo>
                    <a:pt x="15824" y="298538"/>
                  </a:lnTo>
                  <a:lnTo>
                    <a:pt x="15824" y="282765"/>
                  </a:lnTo>
                  <a:close/>
                </a:path>
                <a:path w="431164" h="330200">
                  <a:moveTo>
                    <a:pt x="15824" y="251269"/>
                  </a:moveTo>
                  <a:lnTo>
                    <a:pt x="152" y="251269"/>
                  </a:lnTo>
                  <a:lnTo>
                    <a:pt x="152" y="267055"/>
                  </a:lnTo>
                  <a:lnTo>
                    <a:pt x="15824" y="267055"/>
                  </a:lnTo>
                  <a:lnTo>
                    <a:pt x="15824" y="251269"/>
                  </a:lnTo>
                  <a:close/>
                </a:path>
                <a:path w="431164" h="330200">
                  <a:moveTo>
                    <a:pt x="15824" y="219760"/>
                  </a:moveTo>
                  <a:lnTo>
                    <a:pt x="152" y="219760"/>
                  </a:lnTo>
                  <a:lnTo>
                    <a:pt x="152" y="235546"/>
                  </a:lnTo>
                  <a:lnTo>
                    <a:pt x="15824" y="235546"/>
                  </a:lnTo>
                  <a:lnTo>
                    <a:pt x="15824" y="219760"/>
                  </a:lnTo>
                  <a:close/>
                </a:path>
                <a:path w="431164" h="330200">
                  <a:moveTo>
                    <a:pt x="15824" y="188315"/>
                  </a:moveTo>
                  <a:lnTo>
                    <a:pt x="152" y="188315"/>
                  </a:lnTo>
                  <a:lnTo>
                    <a:pt x="152" y="204038"/>
                  </a:lnTo>
                  <a:lnTo>
                    <a:pt x="15824" y="204038"/>
                  </a:lnTo>
                  <a:lnTo>
                    <a:pt x="15824" y="188315"/>
                  </a:lnTo>
                  <a:close/>
                </a:path>
                <a:path w="431164" h="330200">
                  <a:moveTo>
                    <a:pt x="15824" y="156806"/>
                  </a:moveTo>
                  <a:lnTo>
                    <a:pt x="152" y="156806"/>
                  </a:lnTo>
                  <a:lnTo>
                    <a:pt x="152" y="172529"/>
                  </a:lnTo>
                  <a:lnTo>
                    <a:pt x="15824" y="172529"/>
                  </a:lnTo>
                  <a:lnTo>
                    <a:pt x="15824" y="156806"/>
                  </a:lnTo>
                  <a:close/>
                </a:path>
                <a:path w="431164" h="330200">
                  <a:moveTo>
                    <a:pt x="15824" y="125958"/>
                  </a:moveTo>
                  <a:lnTo>
                    <a:pt x="152" y="125958"/>
                  </a:lnTo>
                  <a:lnTo>
                    <a:pt x="152" y="141732"/>
                  </a:lnTo>
                  <a:lnTo>
                    <a:pt x="15824" y="141732"/>
                  </a:lnTo>
                  <a:lnTo>
                    <a:pt x="15824" y="125958"/>
                  </a:lnTo>
                  <a:close/>
                </a:path>
                <a:path w="431164" h="330200">
                  <a:moveTo>
                    <a:pt x="15824" y="94449"/>
                  </a:moveTo>
                  <a:lnTo>
                    <a:pt x="152" y="94449"/>
                  </a:lnTo>
                  <a:lnTo>
                    <a:pt x="152" y="110223"/>
                  </a:lnTo>
                  <a:lnTo>
                    <a:pt x="15824" y="110223"/>
                  </a:lnTo>
                  <a:lnTo>
                    <a:pt x="15824" y="94449"/>
                  </a:lnTo>
                  <a:close/>
                </a:path>
                <a:path w="431164" h="330200">
                  <a:moveTo>
                    <a:pt x="15824" y="62953"/>
                  </a:moveTo>
                  <a:lnTo>
                    <a:pt x="152" y="62953"/>
                  </a:lnTo>
                  <a:lnTo>
                    <a:pt x="152" y="78727"/>
                  </a:lnTo>
                  <a:lnTo>
                    <a:pt x="15824" y="78727"/>
                  </a:lnTo>
                  <a:lnTo>
                    <a:pt x="15824" y="62953"/>
                  </a:lnTo>
                  <a:close/>
                </a:path>
                <a:path w="431164" h="330200">
                  <a:moveTo>
                    <a:pt x="15824" y="31496"/>
                  </a:moveTo>
                  <a:lnTo>
                    <a:pt x="152" y="31496"/>
                  </a:lnTo>
                  <a:lnTo>
                    <a:pt x="152" y="47218"/>
                  </a:lnTo>
                  <a:lnTo>
                    <a:pt x="15824" y="47218"/>
                  </a:lnTo>
                  <a:lnTo>
                    <a:pt x="15824" y="31496"/>
                  </a:lnTo>
                  <a:close/>
                </a:path>
                <a:path w="431164" h="330200">
                  <a:moveTo>
                    <a:pt x="15824" y="0"/>
                  </a:moveTo>
                  <a:lnTo>
                    <a:pt x="152" y="0"/>
                  </a:lnTo>
                  <a:lnTo>
                    <a:pt x="152" y="15722"/>
                  </a:lnTo>
                  <a:lnTo>
                    <a:pt x="15824" y="15722"/>
                  </a:lnTo>
                  <a:lnTo>
                    <a:pt x="15824" y="0"/>
                  </a:lnTo>
                  <a:close/>
                </a:path>
                <a:path w="431164" h="330200">
                  <a:moveTo>
                    <a:pt x="49657" y="314020"/>
                  </a:moveTo>
                  <a:lnTo>
                    <a:pt x="33883" y="314020"/>
                  </a:lnTo>
                  <a:lnTo>
                    <a:pt x="33883" y="329692"/>
                  </a:lnTo>
                  <a:lnTo>
                    <a:pt x="49657" y="329692"/>
                  </a:lnTo>
                  <a:lnTo>
                    <a:pt x="49657" y="314020"/>
                  </a:lnTo>
                  <a:close/>
                </a:path>
                <a:path w="431164" h="330200">
                  <a:moveTo>
                    <a:pt x="81114" y="314020"/>
                  </a:moveTo>
                  <a:lnTo>
                    <a:pt x="65392" y="314020"/>
                  </a:lnTo>
                  <a:lnTo>
                    <a:pt x="65392" y="329692"/>
                  </a:lnTo>
                  <a:lnTo>
                    <a:pt x="81114" y="329692"/>
                  </a:lnTo>
                  <a:lnTo>
                    <a:pt x="81114" y="314020"/>
                  </a:lnTo>
                  <a:close/>
                </a:path>
                <a:path w="431164" h="330200">
                  <a:moveTo>
                    <a:pt x="112610" y="314020"/>
                  </a:moveTo>
                  <a:lnTo>
                    <a:pt x="96888" y="314020"/>
                  </a:lnTo>
                  <a:lnTo>
                    <a:pt x="96888" y="329692"/>
                  </a:lnTo>
                  <a:lnTo>
                    <a:pt x="112610" y="329692"/>
                  </a:lnTo>
                  <a:lnTo>
                    <a:pt x="112610" y="314020"/>
                  </a:lnTo>
                  <a:close/>
                </a:path>
                <a:path w="431164" h="330200">
                  <a:moveTo>
                    <a:pt x="144119" y="314020"/>
                  </a:moveTo>
                  <a:lnTo>
                    <a:pt x="128397" y="314020"/>
                  </a:lnTo>
                  <a:lnTo>
                    <a:pt x="128397" y="329692"/>
                  </a:lnTo>
                  <a:lnTo>
                    <a:pt x="144119" y="329692"/>
                  </a:lnTo>
                  <a:lnTo>
                    <a:pt x="144119" y="314020"/>
                  </a:lnTo>
                  <a:close/>
                </a:path>
                <a:path w="431164" h="330200">
                  <a:moveTo>
                    <a:pt x="178447" y="314020"/>
                  </a:moveTo>
                  <a:lnTo>
                    <a:pt x="162725" y="314020"/>
                  </a:lnTo>
                  <a:lnTo>
                    <a:pt x="162725" y="329692"/>
                  </a:lnTo>
                  <a:lnTo>
                    <a:pt x="178447" y="329692"/>
                  </a:lnTo>
                  <a:lnTo>
                    <a:pt x="178447" y="314020"/>
                  </a:lnTo>
                  <a:close/>
                </a:path>
                <a:path w="431164" h="330200">
                  <a:moveTo>
                    <a:pt x="209943" y="314020"/>
                  </a:moveTo>
                  <a:lnTo>
                    <a:pt x="194221" y="314020"/>
                  </a:lnTo>
                  <a:lnTo>
                    <a:pt x="194221" y="329692"/>
                  </a:lnTo>
                  <a:lnTo>
                    <a:pt x="209943" y="329692"/>
                  </a:lnTo>
                  <a:lnTo>
                    <a:pt x="209943" y="314020"/>
                  </a:lnTo>
                  <a:close/>
                </a:path>
                <a:path w="431164" h="330200">
                  <a:moveTo>
                    <a:pt x="241452" y="314020"/>
                  </a:moveTo>
                  <a:lnTo>
                    <a:pt x="225679" y="314020"/>
                  </a:lnTo>
                  <a:lnTo>
                    <a:pt x="225679" y="329692"/>
                  </a:lnTo>
                  <a:lnTo>
                    <a:pt x="241452" y="329692"/>
                  </a:lnTo>
                  <a:lnTo>
                    <a:pt x="241452" y="314020"/>
                  </a:lnTo>
                  <a:close/>
                </a:path>
                <a:path w="431164" h="330200">
                  <a:moveTo>
                    <a:pt x="272948" y="314020"/>
                  </a:moveTo>
                  <a:lnTo>
                    <a:pt x="257175" y="314020"/>
                  </a:lnTo>
                  <a:lnTo>
                    <a:pt x="257175" y="329692"/>
                  </a:lnTo>
                  <a:lnTo>
                    <a:pt x="272948" y="329692"/>
                  </a:lnTo>
                  <a:lnTo>
                    <a:pt x="272948" y="314020"/>
                  </a:lnTo>
                  <a:close/>
                </a:path>
                <a:path w="431164" h="330200">
                  <a:moveTo>
                    <a:pt x="304406" y="314020"/>
                  </a:moveTo>
                  <a:lnTo>
                    <a:pt x="288683" y="314020"/>
                  </a:lnTo>
                  <a:lnTo>
                    <a:pt x="288683" y="329692"/>
                  </a:lnTo>
                  <a:lnTo>
                    <a:pt x="304406" y="329692"/>
                  </a:lnTo>
                  <a:lnTo>
                    <a:pt x="304406" y="314020"/>
                  </a:lnTo>
                  <a:close/>
                </a:path>
                <a:path w="431164" h="330200">
                  <a:moveTo>
                    <a:pt x="336499" y="314020"/>
                  </a:moveTo>
                  <a:lnTo>
                    <a:pt x="320776" y="314020"/>
                  </a:lnTo>
                  <a:lnTo>
                    <a:pt x="320776" y="329692"/>
                  </a:lnTo>
                  <a:lnTo>
                    <a:pt x="336499" y="329692"/>
                  </a:lnTo>
                  <a:lnTo>
                    <a:pt x="336499" y="314020"/>
                  </a:lnTo>
                  <a:close/>
                </a:path>
                <a:path w="431164" h="330200">
                  <a:moveTo>
                    <a:pt x="368007" y="314020"/>
                  </a:moveTo>
                  <a:lnTo>
                    <a:pt x="352234" y="314020"/>
                  </a:lnTo>
                  <a:lnTo>
                    <a:pt x="352234" y="329692"/>
                  </a:lnTo>
                  <a:lnTo>
                    <a:pt x="368007" y="329692"/>
                  </a:lnTo>
                  <a:lnTo>
                    <a:pt x="368007" y="314020"/>
                  </a:lnTo>
                  <a:close/>
                </a:path>
                <a:path w="431164" h="330200">
                  <a:moveTo>
                    <a:pt x="399503" y="314020"/>
                  </a:moveTo>
                  <a:lnTo>
                    <a:pt x="383730" y="314020"/>
                  </a:lnTo>
                  <a:lnTo>
                    <a:pt x="383730" y="329692"/>
                  </a:lnTo>
                  <a:lnTo>
                    <a:pt x="399503" y="329692"/>
                  </a:lnTo>
                  <a:lnTo>
                    <a:pt x="399503" y="314020"/>
                  </a:lnTo>
                  <a:close/>
                </a:path>
                <a:path w="431164" h="330200">
                  <a:moveTo>
                    <a:pt x="431012" y="314020"/>
                  </a:moveTo>
                  <a:lnTo>
                    <a:pt x="415239" y="314020"/>
                  </a:lnTo>
                  <a:lnTo>
                    <a:pt x="415239" y="329692"/>
                  </a:lnTo>
                  <a:lnTo>
                    <a:pt x="431012" y="329692"/>
                  </a:lnTo>
                  <a:lnTo>
                    <a:pt x="431012" y="3140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53">
              <a:extLst>
                <a:ext uri="{FF2B5EF4-FFF2-40B4-BE49-F238E27FC236}">
                  <a16:creationId xmlns:a16="http://schemas.microsoft.com/office/drawing/2014/main" id="{1A2D2F23-6D99-4EB7-938B-D5FBC5BEEAEC}"/>
                </a:ext>
              </a:extLst>
            </p:cNvPr>
            <p:cNvSpPr/>
            <p:nvPr/>
          </p:nvSpPr>
          <p:spPr>
            <a:xfrm>
              <a:off x="6118123" y="6459194"/>
              <a:ext cx="58419" cy="58419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29222" y="58381"/>
                  </a:moveTo>
                  <a:lnTo>
                    <a:pt x="17852" y="56084"/>
                  </a:lnTo>
                  <a:lnTo>
                    <a:pt x="8562" y="49820"/>
                  </a:lnTo>
                  <a:lnTo>
                    <a:pt x="2297" y="40535"/>
                  </a:lnTo>
                  <a:lnTo>
                    <a:pt x="0" y="29171"/>
                  </a:lnTo>
                  <a:lnTo>
                    <a:pt x="2297" y="17809"/>
                  </a:lnTo>
                  <a:lnTo>
                    <a:pt x="8562" y="8537"/>
                  </a:lnTo>
                  <a:lnTo>
                    <a:pt x="17852" y="2289"/>
                  </a:lnTo>
                  <a:lnTo>
                    <a:pt x="29222" y="0"/>
                  </a:lnTo>
                  <a:lnTo>
                    <a:pt x="40579" y="2289"/>
                  </a:lnTo>
                  <a:lnTo>
                    <a:pt x="49852" y="8537"/>
                  </a:lnTo>
                  <a:lnTo>
                    <a:pt x="56102" y="17809"/>
                  </a:lnTo>
                  <a:lnTo>
                    <a:pt x="58394" y="29171"/>
                  </a:lnTo>
                  <a:lnTo>
                    <a:pt x="56102" y="40535"/>
                  </a:lnTo>
                  <a:lnTo>
                    <a:pt x="49852" y="49820"/>
                  </a:lnTo>
                  <a:lnTo>
                    <a:pt x="40579" y="56084"/>
                  </a:lnTo>
                  <a:lnTo>
                    <a:pt x="29222" y="58381"/>
                  </a:lnTo>
                  <a:close/>
                </a:path>
              </a:pathLst>
            </a:custGeom>
            <a:solidFill>
              <a:srgbClr val="AAE3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F5EDC014-D6AF-45DE-81EE-43E366BF3804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852" t="18358" r="19399" b="6611"/>
          <a:stretch/>
        </p:blipFill>
        <p:spPr>
          <a:xfrm>
            <a:off x="895337" y="275483"/>
            <a:ext cx="9104996" cy="5604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0CE86DC0-6101-460D-A1AA-80ECA083CBB7}"/>
              </a:ext>
            </a:extLst>
          </p:cNvPr>
          <p:cNvGrpSpPr/>
          <p:nvPr/>
        </p:nvGrpSpPr>
        <p:grpSpPr>
          <a:xfrm>
            <a:off x="4468554" y="4432803"/>
            <a:ext cx="2141917" cy="427461"/>
            <a:chOff x="4523178" y="4794042"/>
            <a:chExt cx="2141917" cy="427461"/>
          </a:xfrm>
        </p:grpSpPr>
        <p:sp>
          <p:nvSpPr>
            <p:cNvPr id="103" name="object 42">
              <a:extLst>
                <a:ext uri="{FF2B5EF4-FFF2-40B4-BE49-F238E27FC236}">
                  <a16:creationId xmlns:a16="http://schemas.microsoft.com/office/drawing/2014/main" id="{7B9CE20F-F829-4AF2-AF29-F4B07DCE54AB}"/>
                </a:ext>
              </a:extLst>
            </p:cNvPr>
            <p:cNvSpPr/>
            <p:nvPr/>
          </p:nvSpPr>
          <p:spPr>
            <a:xfrm flipH="1">
              <a:off x="4523178" y="4827852"/>
              <a:ext cx="1057579" cy="393651"/>
            </a:xfrm>
            <a:custGeom>
              <a:avLst/>
              <a:gdLst/>
              <a:ahLst/>
              <a:cxnLst/>
              <a:rect l="l" t="t" r="r" b="b"/>
              <a:pathLst>
                <a:path w="2063750" h="185420">
                  <a:moveTo>
                    <a:pt x="0" y="0"/>
                  </a:moveTo>
                  <a:lnTo>
                    <a:pt x="0" y="40081"/>
                  </a:lnTo>
                  <a:lnTo>
                    <a:pt x="1049" y="46343"/>
                  </a:lnTo>
                  <a:lnTo>
                    <a:pt x="8396" y="60121"/>
                  </a:lnTo>
                  <a:lnTo>
                    <a:pt x="28337" y="73899"/>
                  </a:lnTo>
                  <a:lnTo>
                    <a:pt x="67170" y="80162"/>
                  </a:lnTo>
                  <a:lnTo>
                    <a:pt x="2004326" y="80162"/>
                  </a:lnTo>
                  <a:lnTo>
                    <a:pt x="2013581" y="81087"/>
                  </a:lnTo>
                  <a:lnTo>
                    <a:pt x="2033943" y="87561"/>
                  </a:lnTo>
                  <a:lnTo>
                    <a:pt x="2054304" y="105135"/>
                  </a:lnTo>
                  <a:lnTo>
                    <a:pt x="2063559" y="139357"/>
                  </a:lnTo>
                  <a:lnTo>
                    <a:pt x="2063559" y="185292"/>
                  </a:lnTo>
                </a:path>
              </a:pathLst>
            </a:custGeom>
            <a:ln w="11844">
              <a:solidFill>
                <a:srgbClr val="1464A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sp>
          <p:nvSpPr>
            <p:cNvPr id="102" name="object 42">
              <a:extLst>
                <a:ext uri="{FF2B5EF4-FFF2-40B4-BE49-F238E27FC236}">
                  <a16:creationId xmlns:a16="http://schemas.microsoft.com/office/drawing/2014/main" id="{D280F487-A039-42F5-A838-A28DF628E142}"/>
                </a:ext>
              </a:extLst>
            </p:cNvPr>
            <p:cNvSpPr/>
            <p:nvPr/>
          </p:nvSpPr>
          <p:spPr>
            <a:xfrm rot="10800000">
              <a:off x="5607516" y="4794042"/>
              <a:ext cx="1057579" cy="350718"/>
            </a:xfrm>
            <a:custGeom>
              <a:avLst/>
              <a:gdLst/>
              <a:ahLst/>
              <a:cxnLst/>
              <a:rect l="l" t="t" r="r" b="b"/>
              <a:pathLst>
                <a:path w="2063750" h="185420">
                  <a:moveTo>
                    <a:pt x="0" y="0"/>
                  </a:moveTo>
                  <a:lnTo>
                    <a:pt x="0" y="40081"/>
                  </a:lnTo>
                  <a:lnTo>
                    <a:pt x="1049" y="46343"/>
                  </a:lnTo>
                  <a:lnTo>
                    <a:pt x="8396" y="60121"/>
                  </a:lnTo>
                  <a:lnTo>
                    <a:pt x="28337" y="73899"/>
                  </a:lnTo>
                  <a:lnTo>
                    <a:pt x="67170" y="80162"/>
                  </a:lnTo>
                  <a:lnTo>
                    <a:pt x="2004326" y="80162"/>
                  </a:lnTo>
                  <a:lnTo>
                    <a:pt x="2013581" y="81087"/>
                  </a:lnTo>
                  <a:lnTo>
                    <a:pt x="2033943" y="87561"/>
                  </a:lnTo>
                  <a:lnTo>
                    <a:pt x="2054304" y="105135"/>
                  </a:lnTo>
                  <a:lnTo>
                    <a:pt x="2063559" y="139357"/>
                  </a:lnTo>
                  <a:lnTo>
                    <a:pt x="2063559" y="185292"/>
                  </a:lnTo>
                </a:path>
              </a:pathLst>
            </a:custGeom>
            <a:ln w="11844">
              <a:solidFill>
                <a:srgbClr val="1464A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</p:grpSp>
      <p:sp>
        <p:nvSpPr>
          <p:cNvPr id="4" name="object 4"/>
          <p:cNvSpPr txBox="1"/>
          <p:nvPr/>
        </p:nvSpPr>
        <p:spPr>
          <a:xfrm>
            <a:off x="3755085" y="1937478"/>
            <a:ext cx="2785745" cy="615553"/>
          </a:xfrm>
          <a:prstGeom prst="rect">
            <a:avLst/>
          </a:prstGeom>
          <a:ln w="11844">
            <a:solidFill>
              <a:srgbClr val="1464A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endParaRPr sz="1000" dirty="0">
              <a:solidFill>
                <a:srgbClr val="003399"/>
              </a:solidFill>
              <a:latin typeface="Trebuchet MS" panose="020B0603020202020204" pitchFamily="34" charset="0"/>
              <a:cs typeface="Times New Roman"/>
            </a:endParaRPr>
          </a:p>
          <a:p>
            <a:pPr marL="106045" marR="61594"/>
            <a:r>
              <a:rPr sz="1000" spc="-35" dirty="0">
                <a:solidFill>
                  <a:srgbClr val="003399"/>
                </a:solidFill>
                <a:latin typeface="Trebuchet MS" panose="020B0603020202020204" pitchFamily="34" charset="0"/>
                <a:cs typeface="Trebuchet MS"/>
              </a:rPr>
              <a:t>проект</a:t>
            </a:r>
            <a:r>
              <a:rPr sz="1000" spc="-35" dirty="0">
                <a:solidFill>
                  <a:srgbClr val="003399"/>
                </a:solidFill>
                <a:latin typeface="Trebuchet MS" panose="020B0603020202020204" pitchFamily="34" charset="0"/>
                <a:cs typeface="Arial Narrow"/>
              </a:rPr>
              <a:t>,</a:t>
            </a:r>
            <a:r>
              <a:rPr sz="1000" spc="40" dirty="0">
                <a:solidFill>
                  <a:srgbClr val="003399"/>
                </a:solidFill>
                <a:latin typeface="Trebuchet MS" panose="020B0603020202020204" pitchFamily="34" charset="0"/>
                <a:cs typeface="Arial Narrow"/>
              </a:rPr>
              <a:t> </a:t>
            </a:r>
            <a:r>
              <a:rPr sz="1000" spc="-50" dirty="0">
                <a:solidFill>
                  <a:srgbClr val="003399"/>
                </a:solidFill>
                <a:latin typeface="Trebuchet MS" panose="020B0603020202020204" pitchFamily="34" charset="0"/>
                <a:cs typeface="Trebuchet MS"/>
              </a:rPr>
              <a:t>подлежащий</a:t>
            </a:r>
            <a:r>
              <a:rPr sz="1000" spc="-30" dirty="0">
                <a:solidFill>
                  <a:srgbClr val="003399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000" spc="-45" dirty="0">
                <a:solidFill>
                  <a:srgbClr val="003399"/>
                </a:solidFill>
                <a:latin typeface="Trebuchet MS" panose="020B0603020202020204" pitchFamily="34" charset="0"/>
                <a:cs typeface="Trebuchet MS"/>
              </a:rPr>
              <a:t>разработке</a:t>
            </a:r>
            <a:r>
              <a:rPr sz="1000" spc="-30" dirty="0">
                <a:solidFill>
                  <a:srgbClr val="003399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000" spc="-40" dirty="0">
                <a:solidFill>
                  <a:srgbClr val="003399"/>
                </a:solidFill>
                <a:latin typeface="Trebuchet MS" panose="020B0603020202020204" pitchFamily="34" charset="0"/>
                <a:cs typeface="Trebuchet MS"/>
              </a:rPr>
              <a:t>в</a:t>
            </a:r>
            <a:r>
              <a:rPr sz="1000" spc="-35" dirty="0">
                <a:solidFill>
                  <a:srgbClr val="003399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000" spc="-50" dirty="0">
                <a:solidFill>
                  <a:srgbClr val="003399"/>
                </a:solidFill>
                <a:latin typeface="Trebuchet MS" panose="020B0603020202020204" pitchFamily="34" charset="0"/>
                <a:cs typeface="Trebuchet MS"/>
              </a:rPr>
              <a:t>соответствии </a:t>
            </a:r>
            <a:r>
              <a:rPr sz="1000" spc="-75" dirty="0">
                <a:solidFill>
                  <a:srgbClr val="003399"/>
                </a:solidFill>
                <a:latin typeface="Trebuchet MS" panose="020B0603020202020204" pitchFamily="34" charset="0"/>
                <a:cs typeface="Trebuchet MS"/>
              </a:rPr>
              <a:t>с</a:t>
            </a:r>
            <a:r>
              <a:rPr sz="1000" spc="-30" dirty="0">
                <a:solidFill>
                  <a:srgbClr val="003399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000" spc="-50" dirty="0">
                <a:solidFill>
                  <a:srgbClr val="003399"/>
                </a:solidFill>
                <a:latin typeface="Trebuchet MS" panose="020B0603020202020204" pitchFamily="34" charset="0"/>
                <a:cs typeface="Trebuchet MS"/>
              </a:rPr>
              <a:t>Указом</a:t>
            </a:r>
            <a:r>
              <a:rPr sz="1000" spc="-30" dirty="0">
                <a:solidFill>
                  <a:srgbClr val="003399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000" spc="-50" dirty="0">
                <a:solidFill>
                  <a:srgbClr val="003399"/>
                </a:solidFill>
                <a:latin typeface="Trebuchet MS" panose="020B0603020202020204" pitchFamily="34" charset="0"/>
                <a:cs typeface="Trebuchet MS"/>
              </a:rPr>
              <a:t>Президента</a:t>
            </a:r>
            <a:r>
              <a:rPr sz="1000" spc="-30" dirty="0">
                <a:solidFill>
                  <a:srgbClr val="003399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000" spc="-60" dirty="0">
                <a:solidFill>
                  <a:srgbClr val="003399"/>
                </a:solidFill>
                <a:latin typeface="Trebuchet MS" panose="020B0603020202020204" pitchFamily="34" charset="0"/>
                <a:cs typeface="Trebuchet MS"/>
              </a:rPr>
              <a:t>Российской</a:t>
            </a:r>
            <a:r>
              <a:rPr sz="1000" spc="-30" dirty="0">
                <a:solidFill>
                  <a:srgbClr val="003399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000" spc="-10" dirty="0">
                <a:solidFill>
                  <a:srgbClr val="003399"/>
                </a:solidFill>
                <a:latin typeface="Trebuchet MS" panose="020B0603020202020204" pitchFamily="34" charset="0"/>
                <a:cs typeface="Trebuchet MS"/>
              </a:rPr>
              <a:t>Федерации</a:t>
            </a:r>
            <a:endParaRPr sz="1000" dirty="0">
              <a:solidFill>
                <a:srgbClr val="003399"/>
              </a:solidFill>
              <a:latin typeface="Trebuchet MS" panose="020B0603020202020204" pitchFamily="34" charset="0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95102" y="3096021"/>
            <a:ext cx="2775585" cy="358431"/>
          </a:xfrm>
          <a:prstGeom prst="rect">
            <a:avLst/>
          </a:prstGeom>
          <a:ln w="11844">
            <a:solidFill>
              <a:srgbClr val="59A6E0"/>
            </a:solidFill>
          </a:ln>
        </p:spPr>
        <p:txBody>
          <a:bodyPr vert="horz" wrap="square" lIns="0" tIns="50165" rIns="0" bIns="0" rtlCol="0">
            <a:spAutoFit/>
          </a:bodyPr>
          <a:lstStyle/>
          <a:p>
            <a:pPr marL="106045" marR="247015"/>
            <a:r>
              <a:rPr lang="ru-RU" sz="1000" spc="-35" dirty="0">
                <a:solidFill>
                  <a:srgbClr val="003399"/>
                </a:solidFill>
                <a:latin typeface="Trebuchet MS" panose="020B0603020202020204" pitchFamily="34" charset="0"/>
                <a:cs typeface="Trebuchet MS"/>
              </a:rPr>
              <a:t>Создание 5000 педагогических классов на территории РФ</a:t>
            </a:r>
            <a:endParaRPr sz="1000" dirty="0">
              <a:solidFill>
                <a:srgbClr val="003399"/>
              </a:solidFill>
              <a:latin typeface="Trebuchet MS" panose="020B0603020202020204" pitchFamily="34" charset="0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606346" y="1937478"/>
            <a:ext cx="2680970" cy="1381760"/>
            <a:chOff x="1540217" y="2420137"/>
            <a:chExt cx="2680970" cy="1381760"/>
          </a:xfrm>
        </p:grpSpPr>
        <p:sp>
          <p:nvSpPr>
            <p:cNvPr id="9" name="object 9"/>
            <p:cNvSpPr/>
            <p:nvPr/>
          </p:nvSpPr>
          <p:spPr>
            <a:xfrm>
              <a:off x="3456431" y="2785719"/>
              <a:ext cx="226695" cy="0"/>
            </a:xfrm>
            <a:custGeom>
              <a:avLst/>
              <a:gdLst/>
              <a:ahLst/>
              <a:cxnLst/>
              <a:rect l="l" t="t" r="r" b="b"/>
              <a:pathLst>
                <a:path w="226695">
                  <a:moveTo>
                    <a:pt x="0" y="0"/>
                  </a:moveTo>
                  <a:lnTo>
                    <a:pt x="226618" y="0"/>
                  </a:lnTo>
                </a:path>
              </a:pathLst>
            </a:custGeom>
            <a:ln w="17766">
              <a:solidFill>
                <a:srgbClr val="1464A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540217" y="2420137"/>
              <a:ext cx="1994535" cy="713740"/>
            </a:xfrm>
            <a:custGeom>
              <a:avLst/>
              <a:gdLst/>
              <a:ahLst/>
              <a:cxnLst/>
              <a:rect l="l" t="t" r="r" b="b"/>
              <a:pathLst>
                <a:path w="1994535" h="713739">
                  <a:moveTo>
                    <a:pt x="1994192" y="713333"/>
                  </a:moveTo>
                  <a:lnTo>
                    <a:pt x="0" y="713333"/>
                  </a:lnTo>
                  <a:lnTo>
                    <a:pt x="0" y="0"/>
                  </a:lnTo>
                  <a:lnTo>
                    <a:pt x="1994192" y="0"/>
                  </a:lnTo>
                  <a:lnTo>
                    <a:pt x="1994192" y="713333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 dirty="0">
                <a:latin typeface="Trebuchet MS" panose="020B0603020202020204" pitchFamily="34" charset="0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3964381" y="3795864"/>
              <a:ext cx="250825" cy="0"/>
            </a:xfrm>
            <a:custGeom>
              <a:avLst/>
              <a:gdLst/>
              <a:ahLst/>
              <a:cxnLst/>
              <a:rect l="l" t="t" r="r" b="b"/>
              <a:pathLst>
                <a:path w="250825">
                  <a:moveTo>
                    <a:pt x="0" y="0"/>
                  </a:moveTo>
                  <a:lnTo>
                    <a:pt x="250278" y="0"/>
                  </a:lnTo>
                </a:path>
              </a:pathLst>
            </a:custGeom>
            <a:ln w="11844">
              <a:solidFill>
                <a:srgbClr val="59A6E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774700" y="501650"/>
            <a:ext cx="2466975" cy="26994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/>
            <a:r>
              <a:rPr sz="1650" spc="-40" dirty="0" err="1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Каскадирование</a:t>
            </a:r>
            <a:r>
              <a:rPr sz="1650" spc="-30" dirty="0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650" spc="-25" dirty="0" err="1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проект</a:t>
            </a:r>
            <a:r>
              <a:rPr lang="ru-RU" sz="1650" spc="-25" dirty="0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а</a:t>
            </a:r>
            <a:endParaRPr sz="1650" dirty="0">
              <a:latin typeface="Trebuchet MS" panose="020B0603020202020204" pitchFamily="34" charset="0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00424" y="1931556"/>
            <a:ext cx="2006600" cy="446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endParaRPr sz="900" dirty="0">
              <a:latin typeface="Trebuchet MS" panose="020B0603020202020204" pitchFamily="34" charset="0"/>
              <a:cs typeface="Times New Roman"/>
            </a:endParaRPr>
          </a:p>
          <a:p>
            <a:endParaRPr sz="1100" dirty="0">
              <a:latin typeface="Trebuchet MS" panose="020B0603020202020204" pitchFamily="34" charset="0"/>
              <a:cs typeface="Times New Roman"/>
            </a:endParaRPr>
          </a:p>
          <a:p>
            <a:pPr marL="514984"/>
            <a:r>
              <a:rPr sz="900" dirty="0">
                <a:solidFill>
                  <a:srgbClr val="FFFFFF"/>
                </a:solidFill>
                <a:latin typeface="Trebuchet MS" panose="020B0603020202020204" pitchFamily="34" charset="0"/>
                <a:cs typeface="Trebuchet MS"/>
              </a:rPr>
              <a:t>НАЦИОНАЛЬНЫЙ</a:t>
            </a:r>
            <a:r>
              <a:rPr sz="900" spc="95" dirty="0">
                <a:solidFill>
                  <a:srgbClr val="FFFFFF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Trebuchet MS" panose="020B0603020202020204" pitchFamily="34" charset="0"/>
                <a:cs typeface="Trebuchet MS"/>
              </a:rPr>
              <a:t>ПРОЕКТ</a:t>
            </a:r>
            <a:endParaRPr sz="900" dirty="0">
              <a:latin typeface="Trebuchet MS" panose="020B0603020202020204" pitchFamily="34" charset="0"/>
              <a:cs typeface="Trebuchet M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600314" y="1931445"/>
            <a:ext cx="2522220" cy="1734820"/>
            <a:chOff x="1534185" y="2414104"/>
            <a:chExt cx="2522220" cy="1734820"/>
          </a:xfrm>
        </p:grpSpPr>
        <p:sp>
          <p:nvSpPr>
            <p:cNvPr id="15" name="object 15"/>
            <p:cNvSpPr/>
            <p:nvPr/>
          </p:nvSpPr>
          <p:spPr>
            <a:xfrm>
              <a:off x="1540217" y="2420137"/>
              <a:ext cx="1994535" cy="713740"/>
            </a:xfrm>
            <a:custGeom>
              <a:avLst/>
              <a:gdLst/>
              <a:ahLst/>
              <a:cxnLst/>
              <a:rect l="l" t="t" r="r" b="b"/>
              <a:pathLst>
                <a:path w="1994535" h="713739">
                  <a:moveTo>
                    <a:pt x="0" y="0"/>
                  </a:moveTo>
                  <a:lnTo>
                    <a:pt x="1994192" y="0"/>
                  </a:lnTo>
                  <a:lnTo>
                    <a:pt x="1994192" y="713333"/>
                  </a:lnTo>
                  <a:lnTo>
                    <a:pt x="0" y="713333"/>
                  </a:lnTo>
                  <a:lnTo>
                    <a:pt x="0" y="0"/>
                  </a:lnTo>
                  <a:close/>
                </a:path>
              </a:pathLst>
            </a:custGeom>
            <a:ln w="11844">
              <a:solidFill>
                <a:srgbClr val="1464A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2061768" y="3443338"/>
              <a:ext cx="1994535" cy="705485"/>
            </a:xfrm>
            <a:custGeom>
              <a:avLst/>
              <a:gdLst/>
              <a:ahLst/>
              <a:cxnLst/>
              <a:rect l="l" t="t" r="r" b="b"/>
              <a:pathLst>
                <a:path w="1994535" h="705485">
                  <a:moveTo>
                    <a:pt x="1994154" y="705053"/>
                  </a:moveTo>
                  <a:lnTo>
                    <a:pt x="0" y="705053"/>
                  </a:lnTo>
                  <a:lnTo>
                    <a:pt x="0" y="0"/>
                  </a:lnTo>
                  <a:lnTo>
                    <a:pt x="1994154" y="0"/>
                  </a:lnTo>
                  <a:lnTo>
                    <a:pt x="1994154" y="705053"/>
                  </a:lnTo>
                  <a:close/>
                </a:path>
              </a:pathLst>
            </a:custGeom>
            <a:solidFill>
              <a:srgbClr val="59A6E0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558988" y="1054237"/>
            <a:ext cx="4563110" cy="5797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/>
            <a:r>
              <a:rPr sz="1200" dirty="0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УКАЗ</a:t>
            </a:r>
            <a:r>
              <a:rPr sz="1200" spc="-60" dirty="0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200" dirty="0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ПРЕЗИДЕНТА</a:t>
            </a:r>
            <a:r>
              <a:rPr sz="1200" spc="-55" dirty="0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200" spc="-35" dirty="0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РОССИЙСКОЙ</a:t>
            </a:r>
            <a:r>
              <a:rPr sz="1200" spc="-55" dirty="0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200" spc="-10" dirty="0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ФЕДЕРАЦИИ</a:t>
            </a:r>
            <a:endParaRPr sz="1200" dirty="0">
              <a:latin typeface="Trebuchet MS" panose="020B0603020202020204" pitchFamily="34" charset="0"/>
              <a:cs typeface="Trebuchet MS"/>
            </a:endParaRPr>
          </a:p>
          <a:p>
            <a:pPr marL="12700" marR="5080"/>
            <a:r>
              <a:rPr sz="1200" spc="-40" dirty="0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от</a:t>
            </a:r>
            <a:r>
              <a:rPr sz="1200" spc="-60" dirty="0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200" dirty="0">
                <a:solidFill>
                  <a:srgbClr val="1464AF"/>
                </a:solidFill>
                <a:latin typeface="Trebuchet MS" panose="020B0603020202020204" pitchFamily="34" charset="0"/>
                <a:cs typeface="Arial"/>
              </a:rPr>
              <a:t>7</a:t>
            </a:r>
            <a:r>
              <a:rPr sz="1200" spc="-25" dirty="0">
                <a:solidFill>
                  <a:srgbClr val="1464AF"/>
                </a:solidFill>
                <a:latin typeface="Trebuchet MS" panose="020B0603020202020204" pitchFamily="34" charset="0"/>
                <a:cs typeface="Arial"/>
              </a:rPr>
              <a:t> </a:t>
            </a:r>
            <a:r>
              <a:rPr sz="1200" spc="-35" dirty="0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мая</a:t>
            </a:r>
            <a:r>
              <a:rPr sz="1200" spc="-60" dirty="0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200" spc="-50" dirty="0">
                <a:solidFill>
                  <a:srgbClr val="1464AF"/>
                </a:solidFill>
                <a:latin typeface="Trebuchet MS" panose="020B0603020202020204" pitchFamily="34" charset="0"/>
                <a:cs typeface="Arial"/>
              </a:rPr>
              <a:t>2018</a:t>
            </a:r>
            <a:r>
              <a:rPr sz="1200" spc="-25" dirty="0">
                <a:solidFill>
                  <a:srgbClr val="1464AF"/>
                </a:solidFill>
                <a:latin typeface="Trebuchet MS" panose="020B0603020202020204" pitchFamily="34" charset="0"/>
                <a:cs typeface="Arial"/>
              </a:rPr>
              <a:t> </a:t>
            </a:r>
            <a:r>
              <a:rPr sz="1200" spc="-10" dirty="0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года</a:t>
            </a:r>
            <a:r>
              <a:rPr sz="1200" spc="-55" dirty="0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200" spc="50" dirty="0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№</a:t>
            </a:r>
            <a:r>
              <a:rPr sz="1200" spc="-60" dirty="0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200" spc="-50" dirty="0">
                <a:solidFill>
                  <a:srgbClr val="1464AF"/>
                </a:solidFill>
                <a:latin typeface="Trebuchet MS" panose="020B0603020202020204" pitchFamily="34" charset="0"/>
                <a:cs typeface="Arial"/>
              </a:rPr>
              <a:t>204</a:t>
            </a:r>
            <a:r>
              <a:rPr sz="1200" spc="-25" dirty="0">
                <a:solidFill>
                  <a:srgbClr val="1464AF"/>
                </a:solidFill>
                <a:latin typeface="Trebuchet MS" panose="020B0603020202020204" pitchFamily="34" charset="0"/>
                <a:cs typeface="Arial"/>
              </a:rPr>
              <a:t> </a:t>
            </a:r>
            <a:r>
              <a:rPr sz="1200" spc="-65" dirty="0">
                <a:solidFill>
                  <a:srgbClr val="1464AF"/>
                </a:solidFill>
                <a:latin typeface="Trebuchet MS" panose="020B0603020202020204" pitchFamily="34" charset="0"/>
                <a:cs typeface="Arial"/>
              </a:rPr>
              <a:t>«</a:t>
            </a:r>
            <a:r>
              <a:rPr sz="1200" spc="-65" dirty="0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О</a:t>
            </a:r>
            <a:r>
              <a:rPr sz="1200" spc="-60" dirty="0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200" spc="-40" dirty="0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национальных</a:t>
            </a:r>
            <a:r>
              <a:rPr sz="1200" spc="-55" dirty="0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200" spc="-40" dirty="0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целях</a:t>
            </a:r>
            <a:r>
              <a:rPr sz="1200" spc="-55" dirty="0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200" spc="-60" dirty="0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и </a:t>
            </a:r>
            <a:r>
              <a:rPr sz="1200" spc="-35" dirty="0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стратегических </a:t>
            </a:r>
            <a:r>
              <a:rPr sz="1200" spc="-20" dirty="0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задачах</a:t>
            </a:r>
            <a:r>
              <a:rPr sz="1200" spc="-45" dirty="0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200" spc="-35" dirty="0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развития</a:t>
            </a:r>
            <a:r>
              <a:rPr sz="1200" spc="-40" dirty="0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200" spc="-50" dirty="0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Российской</a:t>
            </a:r>
            <a:r>
              <a:rPr sz="1200" spc="-40" dirty="0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200" spc="-30" dirty="0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Федерации</a:t>
            </a:r>
            <a:r>
              <a:rPr sz="1200" spc="-40" dirty="0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200" spc="-20" dirty="0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на</a:t>
            </a:r>
            <a:r>
              <a:rPr sz="1200" spc="-40" dirty="0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200" spc="-35" dirty="0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период</a:t>
            </a:r>
            <a:r>
              <a:rPr sz="1200" spc="-45" dirty="0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200" spc="-10" dirty="0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до</a:t>
            </a:r>
            <a:r>
              <a:rPr sz="1200" spc="-40" dirty="0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200" spc="-50" dirty="0">
                <a:solidFill>
                  <a:srgbClr val="1464AF"/>
                </a:solidFill>
                <a:latin typeface="Trebuchet MS" panose="020B0603020202020204" pitchFamily="34" charset="0"/>
                <a:cs typeface="Arial"/>
              </a:rPr>
              <a:t>2024</a:t>
            </a:r>
            <a:r>
              <a:rPr sz="1200" spc="-10" dirty="0">
                <a:solidFill>
                  <a:srgbClr val="1464AF"/>
                </a:solidFill>
                <a:latin typeface="Trebuchet MS" panose="020B0603020202020204" pitchFamily="34" charset="0"/>
                <a:cs typeface="Arial"/>
              </a:rPr>
              <a:t> </a:t>
            </a:r>
            <a:r>
              <a:rPr sz="1200" spc="-10" dirty="0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года</a:t>
            </a:r>
            <a:r>
              <a:rPr sz="1200" spc="-10" dirty="0">
                <a:solidFill>
                  <a:srgbClr val="1464AF"/>
                </a:solidFill>
                <a:latin typeface="Trebuchet MS" panose="020B0603020202020204" pitchFamily="34" charset="0"/>
                <a:cs typeface="Arial"/>
              </a:rPr>
              <a:t>»</a:t>
            </a:r>
            <a:endParaRPr sz="1200" dirty="0">
              <a:latin typeface="Trebuchet MS" panose="020B0603020202020204" pitchFamily="34" charset="0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17635" y="3184070"/>
            <a:ext cx="1307465" cy="2936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/>
            <a:r>
              <a:rPr lang="ru-RU" sz="900" dirty="0">
                <a:solidFill>
                  <a:srgbClr val="FFFFFF"/>
                </a:solidFill>
                <a:latin typeface="Trebuchet MS" panose="020B0603020202020204" pitchFamily="34" charset="0"/>
                <a:cs typeface="Trebuchet MS"/>
              </a:rPr>
              <a:t>МИНИСТЕРСТВО ПРОСВЕЩЕНИЯ</a:t>
            </a:r>
            <a:endParaRPr sz="900" dirty="0">
              <a:latin typeface="Trebuchet MS" panose="020B0603020202020204" pitchFamily="34" charset="0"/>
              <a:cs typeface="Trebuchet M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127897" y="2960679"/>
            <a:ext cx="1994535" cy="705485"/>
          </a:xfrm>
          <a:custGeom>
            <a:avLst/>
            <a:gdLst/>
            <a:ahLst/>
            <a:cxnLst/>
            <a:rect l="l" t="t" r="r" b="b"/>
            <a:pathLst>
              <a:path w="1994535" h="705485">
                <a:moveTo>
                  <a:pt x="0" y="0"/>
                </a:moveTo>
                <a:lnTo>
                  <a:pt x="1994154" y="0"/>
                </a:lnTo>
                <a:lnTo>
                  <a:pt x="1994154" y="705053"/>
                </a:lnTo>
                <a:lnTo>
                  <a:pt x="0" y="705053"/>
                </a:lnTo>
                <a:lnTo>
                  <a:pt x="0" y="0"/>
                </a:lnTo>
                <a:close/>
              </a:path>
            </a:pathLst>
          </a:custGeom>
          <a:ln w="11844">
            <a:solidFill>
              <a:srgbClr val="59A6E0"/>
            </a:solidFill>
          </a:ln>
        </p:spPr>
        <p:txBody>
          <a:bodyPr wrap="square" lIns="0" tIns="0" rIns="0" bIns="0" rtlCol="0"/>
          <a:lstStyle/>
          <a:p>
            <a:endParaRPr>
              <a:latin typeface="Trebuchet MS" panose="020B0603020202020204" pitchFamily="34" charset="0"/>
            </a:endParaRPr>
          </a:p>
        </p:txBody>
      </p:sp>
      <p:pic>
        <p:nvPicPr>
          <p:cNvPr id="36" name="object 3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4532" y="1115750"/>
            <a:ext cx="470001" cy="466979"/>
          </a:xfrm>
          <a:prstGeom prst="rect">
            <a:avLst/>
          </a:prstGeom>
        </p:spPr>
      </p:pic>
      <p:grpSp>
        <p:nvGrpSpPr>
          <p:cNvPr id="40" name="object 40"/>
          <p:cNvGrpSpPr/>
          <p:nvPr/>
        </p:nvGrpSpPr>
        <p:grpSpPr>
          <a:xfrm>
            <a:off x="1183610" y="1651076"/>
            <a:ext cx="1470025" cy="2576195"/>
            <a:chOff x="1117481" y="2133735"/>
            <a:chExt cx="1470025" cy="2576195"/>
          </a:xfrm>
        </p:grpSpPr>
        <p:sp>
          <p:nvSpPr>
            <p:cNvPr id="41" name="object 41"/>
            <p:cNvSpPr/>
            <p:nvPr/>
          </p:nvSpPr>
          <p:spPr>
            <a:xfrm>
              <a:off x="1669453" y="2706979"/>
              <a:ext cx="273685" cy="200025"/>
            </a:xfrm>
            <a:custGeom>
              <a:avLst/>
              <a:gdLst/>
              <a:ahLst/>
              <a:cxnLst/>
              <a:rect l="l" t="t" r="r" b="b"/>
              <a:pathLst>
                <a:path w="273685" h="200025">
                  <a:moveTo>
                    <a:pt x="271767" y="199580"/>
                  </a:moveTo>
                  <a:lnTo>
                    <a:pt x="1790" y="199580"/>
                  </a:lnTo>
                  <a:lnTo>
                    <a:pt x="0" y="197751"/>
                  </a:lnTo>
                  <a:lnTo>
                    <a:pt x="0" y="1841"/>
                  </a:lnTo>
                  <a:lnTo>
                    <a:pt x="1790" y="0"/>
                  </a:lnTo>
                  <a:lnTo>
                    <a:pt x="271767" y="0"/>
                  </a:lnTo>
                  <a:lnTo>
                    <a:pt x="273596" y="1841"/>
                  </a:lnTo>
                  <a:lnTo>
                    <a:pt x="273596" y="8140"/>
                  </a:lnTo>
                  <a:lnTo>
                    <a:pt x="8140" y="8140"/>
                  </a:lnTo>
                  <a:lnTo>
                    <a:pt x="8140" y="191452"/>
                  </a:lnTo>
                  <a:lnTo>
                    <a:pt x="273596" y="191452"/>
                  </a:lnTo>
                  <a:lnTo>
                    <a:pt x="273596" y="197751"/>
                  </a:lnTo>
                  <a:lnTo>
                    <a:pt x="271767" y="199580"/>
                  </a:lnTo>
                  <a:close/>
                </a:path>
                <a:path w="273685" h="200025">
                  <a:moveTo>
                    <a:pt x="273596" y="191452"/>
                  </a:moveTo>
                  <a:lnTo>
                    <a:pt x="265455" y="191452"/>
                  </a:lnTo>
                  <a:lnTo>
                    <a:pt x="265455" y="8140"/>
                  </a:lnTo>
                  <a:lnTo>
                    <a:pt x="273596" y="8140"/>
                  </a:lnTo>
                  <a:lnTo>
                    <a:pt x="273596" y="1914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pic>
          <p:nvPicPr>
            <p:cNvPr id="42" name="object 4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00504" y="2605379"/>
              <a:ext cx="210642" cy="80721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1605" y="2730245"/>
              <a:ext cx="228491" cy="154495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655165" y="2677959"/>
              <a:ext cx="302260" cy="37465"/>
            </a:xfrm>
            <a:custGeom>
              <a:avLst/>
              <a:gdLst/>
              <a:ahLst/>
              <a:cxnLst/>
              <a:rect l="l" t="t" r="r" b="b"/>
              <a:pathLst>
                <a:path w="302260" h="37464">
                  <a:moveTo>
                    <a:pt x="302171" y="1790"/>
                  </a:moveTo>
                  <a:lnTo>
                    <a:pt x="300342" y="0"/>
                  </a:lnTo>
                  <a:lnTo>
                    <a:pt x="294030" y="0"/>
                  </a:lnTo>
                  <a:lnTo>
                    <a:pt x="294030" y="8140"/>
                  </a:lnTo>
                  <a:lnTo>
                    <a:pt x="294030" y="28409"/>
                  </a:lnTo>
                  <a:lnTo>
                    <a:pt x="8191" y="28409"/>
                  </a:lnTo>
                  <a:lnTo>
                    <a:pt x="8191" y="8140"/>
                  </a:lnTo>
                  <a:lnTo>
                    <a:pt x="60223" y="8140"/>
                  </a:lnTo>
                  <a:lnTo>
                    <a:pt x="241096" y="8140"/>
                  </a:lnTo>
                  <a:lnTo>
                    <a:pt x="294030" y="8140"/>
                  </a:lnTo>
                  <a:lnTo>
                    <a:pt x="294030" y="0"/>
                  </a:lnTo>
                  <a:lnTo>
                    <a:pt x="1790" y="0"/>
                  </a:lnTo>
                  <a:lnTo>
                    <a:pt x="0" y="1790"/>
                  </a:lnTo>
                  <a:lnTo>
                    <a:pt x="0" y="35331"/>
                  </a:lnTo>
                  <a:lnTo>
                    <a:pt x="1790" y="37160"/>
                  </a:lnTo>
                  <a:lnTo>
                    <a:pt x="300342" y="37160"/>
                  </a:lnTo>
                  <a:lnTo>
                    <a:pt x="302171" y="35331"/>
                  </a:lnTo>
                  <a:lnTo>
                    <a:pt x="302171" y="29019"/>
                  </a:lnTo>
                  <a:lnTo>
                    <a:pt x="302171" y="4076"/>
                  </a:lnTo>
                  <a:lnTo>
                    <a:pt x="302171" y="17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1123403" y="2139657"/>
              <a:ext cx="346710" cy="637540"/>
            </a:xfrm>
            <a:custGeom>
              <a:avLst/>
              <a:gdLst/>
              <a:ahLst/>
              <a:cxnLst/>
              <a:rect l="l" t="t" r="r" b="b"/>
              <a:pathLst>
                <a:path w="346709" h="637539">
                  <a:moveTo>
                    <a:pt x="0" y="0"/>
                  </a:moveTo>
                  <a:lnTo>
                    <a:pt x="0" y="637171"/>
                  </a:lnTo>
                  <a:lnTo>
                    <a:pt x="346227" y="637171"/>
                  </a:lnTo>
                </a:path>
              </a:pathLst>
            </a:custGeom>
            <a:ln w="11844">
              <a:solidFill>
                <a:srgbClr val="404D6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1451267" y="2746628"/>
              <a:ext cx="83185" cy="60960"/>
            </a:xfrm>
            <a:custGeom>
              <a:avLst/>
              <a:gdLst/>
              <a:ahLst/>
              <a:cxnLst/>
              <a:rect l="l" t="t" r="r" b="b"/>
              <a:pathLst>
                <a:path w="83184" h="60960">
                  <a:moveTo>
                    <a:pt x="0" y="60413"/>
                  </a:moveTo>
                  <a:lnTo>
                    <a:pt x="0" y="0"/>
                  </a:lnTo>
                  <a:lnTo>
                    <a:pt x="83045" y="30200"/>
                  </a:lnTo>
                  <a:lnTo>
                    <a:pt x="0" y="60413"/>
                  </a:lnTo>
                  <a:close/>
                </a:path>
              </a:pathLst>
            </a:custGeom>
            <a:solidFill>
              <a:srgbClr val="404D6A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1788718" y="3139427"/>
              <a:ext cx="214629" cy="676910"/>
            </a:xfrm>
            <a:custGeom>
              <a:avLst/>
              <a:gdLst/>
              <a:ahLst/>
              <a:cxnLst/>
              <a:rect l="l" t="t" r="r" b="b"/>
              <a:pathLst>
                <a:path w="214630" h="676910">
                  <a:moveTo>
                    <a:pt x="0" y="0"/>
                  </a:moveTo>
                  <a:lnTo>
                    <a:pt x="0" y="676478"/>
                  </a:lnTo>
                  <a:lnTo>
                    <a:pt x="214261" y="676478"/>
                  </a:lnTo>
                </a:path>
              </a:pathLst>
            </a:custGeom>
            <a:ln w="11844">
              <a:solidFill>
                <a:srgbClr val="404D6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pic>
          <p:nvPicPr>
            <p:cNvPr id="48" name="object 4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76716" y="3643756"/>
              <a:ext cx="302120" cy="292404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984629" y="3785692"/>
              <a:ext cx="83185" cy="60960"/>
            </a:xfrm>
            <a:custGeom>
              <a:avLst/>
              <a:gdLst/>
              <a:ahLst/>
              <a:cxnLst/>
              <a:rect l="l" t="t" r="r" b="b"/>
              <a:pathLst>
                <a:path w="83185" h="60960">
                  <a:moveTo>
                    <a:pt x="0" y="60477"/>
                  </a:moveTo>
                  <a:lnTo>
                    <a:pt x="0" y="0"/>
                  </a:lnTo>
                  <a:lnTo>
                    <a:pt x="83045" y="30264"/>
                  </a:lnTo>
                  <a:lnTo>
                    <a:pt x="0" y="60477"/>
                  </a:lnTo>
                  <a:close/>
                </a:path>
              </a:pathLst>
            </a:custGeom>
            <a:solidFill>
              <a:srgbClr val="404D6A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2307971" y="4162628"/>
              <a:ext cx="214629" cy="517525"/>
            </a:xfrm>
            <a:custGeom>
              <a:avLst/>
              <a:gdLst/>
              <a:ahLst/>
              <a:cxnLst/>
              <a:rect l="l" t="t" r="r" b="b"/>
              <a:pathLst>
                <a:path w="214630" h="517525">
                  <a:moveTo>
                    <a:pt x="0" y="0"/>
                  </a:moveTo>
                  <a:lnTo>
                    <a:pt x="0" y="517029"/>
                  </a:lnTo>
                  <a:lnTo>
                    <a:pt x="214274" y="517029"/>
                  </a:lnTo>
                </a:path>
              </a:pathLst>
            </a:custGeom>
            <a:ln w="11844">
              <a:solidFill>
                <a:srgbClr val="404D6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2503881" y="4649444"/>
              <a:ext cx="83185" cy="60960"/>
            </a:xfrm>
            <a:custGeom>
              <a:avLst/>
              <a:gdLst/>
              <a:ahLst/>
              <a:cxnLst/>
              <a:rect l="l" t="t" r="r" b="b"/>
              <a:pathLst>
                <a:path w="83185" h="60960">
                  <a:moveTo>
                    <a:pt x="0" y="60413"/>
                  </a:moveTo>
                  <a:lnTo>
                    <a:pt x="0" y="0"/>
                  </a:lnTo>
                  <a:lnTo>
                    <a:pt x="83045" y="30213"/>
                  </a:lnTo>
                  <a:lnTo>
                    <a:pt x="0" y="60413"/>
                  </a:lnTo>
                  <a:close/>
                </a:path>
              </a:pathLst>
            </a:custGeom>
            <a:solidFill>
              <a:srgbClr val="404D6A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</p:grpSp>
      <p:sp>
        <p:nvSpPr>
          <p:cNvPr id="87" name="object 87"/>
          <p:cNvSpPr/>
          <p:nvPr/>
        </p:nvSpPr>
        <p:spPr>
          <a:xfrm>
            <a:off x="111620" y="248742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17764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Trebuchet MS" panose="020B0603020202020204" pitchFamily="34" charset="0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10402785" y="248742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69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Trebuchet MS" panose="020B0603020202020204" pitchFamily="34" charset="0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111620" y="7299223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17764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Trebuchet MS" panose="020B0603020202020204" pitchFamily="34" charset="0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10402785" y="7299223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69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Trebuchet MS" panose="020B0603020202020204" pitchFamily="34" charset="0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469900" y="177800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17764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Trebuchet MS" panose="020B0603020202020204" pitchFamily="34" charset="0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360362" y="7370267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Trebuchet MS" panose="020B0603020202020204" pitchFamily="34" charset="0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10331742" y="0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17764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Trebuchet MS" panose="020B0603020202020204" pitchFamily="34" charset="0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10331742" y="7370267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Trebuchet MS" panose="020B0603020202020204" pitchFamily="34" charset="0"/>
            </a:endParaRPr>
          </a:p>
        </p:txBody>
      </p:sp>
      <p:sp>
        <p:nvSpPr>
          <p:cNvPr id="96" name="object 11">
            <a:extLst>
              <a:ext uri="{FF2B5EF4-FFF2-40B4-BE49-F238E27FC236}">
                <a16:creationId xmlns:a16="http://schemas.microsoft.com/office/drawing/2014/main" id="{451BA7EC-5D24-4059-A8BC-B283ADC80300}"/>
              </a:ext>
            </a:extLst>
          </p:cNvPr>
          <p:cNvSpPr/>
          <p:nvPr/>
        </p:nvSpPr>
        <p:spPr>
          <a:xfrm>
            <a:off x="2708564" y="4766210"/>
            <a:ext cx="6477001" cy="1295133"/>
          </a:xfrm>
          <a:custGeom>
            <a:avLst/>
            <a:gdLst/>
            <a:ahLst/>
            <a:cxnLst/>
            <a:rect l="l" t="t" r="r" b="b"/>
            <a:pathLst>
              <a:path w="8630285" h="1205864">
                <a:moveTo>
                  <a:pt x="8630094" y="1205611"/>
                </a:moveTo>
                <a:lnTo>
                  <a:pt x="0" y="1205611"/>
                </a:lnTo>
                <a:lnTo>
                  <a:pt x="0" y="0"/>
                </a:lnTo>
                <a:lnTo>
                  <a:pt x="8630094" y="0"/>
                </a:lnTo>
                <a:lnTo>
                  <a:pt x="8630094" y="1205611"/>
                </a:lnTo>
                <a:close/>
              </a:path>
            </a:pathLst>
          </a:custGeom>
          <a:solidFill>
            <a:srgbClr val="BAD7F1"/>
          </a:solidFill>
        </p:spPr>
        <p:txBody>
          <a:bodyPr wrap="square" lIns="0" tIns="0" rIns="0" bIns="0" rtlCol="0"/>
          <a:lstStyle/>
          <a:p>
            <a:endParaRPr>
              <a:latin typeface="Trebuchet MS" panose="020B0603020202020204" pitchFamily="34" charset="0"/>
            </a:endParaRPr>
          </a:p>
        </p:txBody>
      </p:sp>
      <p:sp>
        <p:nvSpPr>
          <p:cNvPr id="100" name="object 28">
            <a:extLst>
              <a:ext uri="{FF2B5EF4-FFF2-40B4-BE49-F238E27FC236}">
                <a16:creationId xmlns:a16="http://schemas.microsoft.com/office/drawing/2014/main" id="{CA88F932-AAF6-4C7C-9B0B-48B992998F14}"/>
              </a:ext>
            </a:extLst>
          </p:cNvPr>
          <p:cNvSpPr txBox="1"/>
          <p:nvPr/>
        </p:nvSpPr>
        <p:spPr>
          <a:xfrm>
            <a:off x="2803334" y="4861713"/>
            <a:ext cx="2982108" cy="1537600"/>
          </a:xfrm>
          <a:prstGeom prst="rect">
            <a:avLst/>
          </a:prstGeom>
          <a:solidFill>
            <a:srgbClr val="FFFFFF"/>
          </a:solidFill>
          <a:ln w="11844">
            <a:solidFill>
              <a:srgbClr val="59A6E0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88900" lvl="0" algn="l">
              <a:tabLst>
                <a:tab pos="350838" algn="l"/>
                <a:tab pos="630238" algn="l"/>
                <a:tab pos="2693988" algn="l"/>
              </a:tabLst>
            </a:pPr>
            <a:r>
              <a:rPr lang="ru-RU" sz="1050" dirty="0">
                <a:solidFill>
                  <a:srgbClr val="003399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100" dirty="0">
                <a:solidFill>
                  <a:srgbClr val="003399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недрение на уровнях основного общего и среднего общего образования новых методов обучения и воспитания, образовательных технологий, обеспечивающих освоение обучающимися базовых навыков и умений, повышение их мотивации к обучению и вовлеченности в образовательный </a:t>
            </a:r>
            <a:r>
              <a:rPr lang="ru-RU" sz="1100" dirty="0" smtClean="0">
                <a:solidFill>
                  <a:srgbClr val="003399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процесс</a:t>
            </a:r>
            <a:endParaRPr lang="ru-RU" sz="1100" dirty="0">
              <a:solidFill>
                <a:srgbClr val="003399"/>
              </a:solidFill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8900" lvl="0" algn="l">
              <a:tabLst>
                <a:tab pos="350838" algn="l"/>
                <a:tab pos="630238" algn="l"/>
                <a:tab pos="2693988" algn="l"/>
              </a:tabLst>
            </a:pPr>
            <a:endParaRPr lang="ru-RU" sz="900" dirty="0">
              <a:solidFill>
                <a:srgbClr val="003399"/>
              </a:solidFill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bject 31">
            <a:extLst>
              <a:ext uri="{FF2B5EF4-FFF2-40B4-BE49-F238E27FC236}">
                <a16:creationId xmlns:a16="http://schemas.microsoft.com/office/drawing/2014/main" id="{628C7C3B-8871-4EB6-8494-5CC2EBE14C58}"/>
              </a:ext>
            </a:extLst>
          </p:cNvPr>
          <p:cNvSpPr txBox="1"/>
          <p:nvPr/>
        </p:nvSpPr>
        <p:spPr>
          <a:xfrm>
            <a:off x="5886159" y="4838488"/>
            <a:ext cx="3045114" cy="1537600"/>
          </a:xfrm>
          <a:prstGeom prst="rect">
            <a:avLst/>
          </a:prstGeom>
          <a:solidFill>
            <a:srgbClr val="FFFFFF"/>
          </a:solidFill>
          <a:ln w="11844">
            <a:solidFill>
              <a:srgbClr val="59A6E0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88900" lvl="0" algn="l">
              <a:tabLst>
                <a:tab pos="351790" algn="l"/>
                <a:tab pos="630555" algn="l"/>
              </a:tabLst>
            </a:pPr>
            <a:r>
              <a:rPr lang="ru-RU" sz="1100" dirty="0">
                <a:solidFill>
                  <a:srgbClr val="003399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эффективной системы выявления, поддержки и развития способностей и талантов у детей и молодежи, основанной на принципах справедливости, всеобщности и направленной на самоопределение и профессиональную ориентацию всех </a:t>
            </a:r>
            <a:r>
              <a:rPr lang="ru-RU" sz="1100" dirty="0" smtClean="0">
                <a:solidFill>
                  <a:srgbClr val="003399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обучающихся</a:t>
            </a:r>
            <a:endParaRPr lang="ru-RU" sz="1100" dirty="0">
              <a:solidFill>
                <a:srgbClr val="003399"/>
              </a:solidFill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8900" lvl="0" algn="l">
              <a:tabLst>
                <a:tab pos="351790" algn="l"/>
                <a:tab pos="630555" algn="l"/>
              </a:tabLst>
            </a:pPr>
            <a:endParaRPr lang="ru-RU" sz="900" dirty="0">
              <a:solidFill>
                <a:srgbClr val="003399"/>
              </a:solidFill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634135" y="3900540"/>
            <a:ext cx="6477000" cy="674747"/>
          </a:xfrm>
          <a:custGeom>
            <a:avLst/>
            <a:gdLst/>
            <a:ahLst/>
            <a:cxnLst/>
            <a:rect l="l" t="t" r="r" b="b"/>
            <a:pathLst>
              <a:path w="1994535" h="1212850">
                <a:moveTo>
                  <a:pt x="1994192" y="1212697"/>
                </a:moveTo>
                <a:lnTo>
                  <a:pt x="0" y="1212697"/>
                </a:lnTo>
                <a:lnTo>
                  <a:pt x="0" y="0"/>
                </a:lnTo>
                <a:lnTo>
                  <a:pt x="1994192" y="0"/>
                </a:lnTo>
                <a:lnTo>
                  <a:pt x="1994192" y="1212697"/>
                </a:lnTo>
                <a:close/>
              </a:path>
            </a:pathLst>
          </a:custGeom>
          <a:solidFill>
            <a:srgbClr val="AAE3F9"/>
          </a:solidFill>
        </p:spPr>
        <p:txBody>
          <a:bodyPr wrap="square" lIns="0" tIns="0" rIns="0" bIns="0" rtlCol="0"/>
          <a:lstStyle/>
          <a:p>
            <a:endParaRPr>
              <a:latin typeface="Trebuchet MS" panose="020B0603020202020204" pitchFamily="34" charset="0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958516" y="3827205"/>
            <a:ext cx="4776368" cy="5693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endParaRPr sz="900" dirty="0">
              <a:latin typeface="Trebuchet MS" panose="020B0603020202020204" pitchFamily="34" charset="0"/>
              <a:cs typeface="Times New Roman"/>
            </a:endParaRPr>
          </a:p>
          <a:p>
            <a:endParaRPr sz="1000" dirty="0">
              <a:latin typeface="Trebuchet MS" panose="020B0603020202020204" pitchFamily="34" charset="0"/>
              <a:cs typeface="Times New Roman"/>
            </a:endParaRPr>
          </a:p>
          <a:p>
            <a:pPr marL="514984"/>
            <a:r>
              <a:rPr lang="ru-RU" sz="900" dirty="0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ФЕДЕРАЛЬНАЯ ИННОВАЦИОННАЯ ПЛОЩАДКА СУРГПУ «ВИРТУАЛЬНЫЙ ПЕДАГОГИЧЕСКИЙ КЛАСС»</a:t>
            </a:r>
            <a:endParaRPr sz="900" dirty="0">
              <a:latin typeface="Trebuchet MS" panose="020B0603020202020204" pitchFamily="34" charset="0"/>
              <a:cs typeface="Trebuchet MS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2652854" y="3824652"/>
            <a:ext cx="1994535" cy="826522"/>
            <a:chOff x="2613571" y="5498058"/>
            <a:chExt cx="1994535" cy="1212850"/>
          </a:xfrm>
        </p:grpSpPr>
        <p:sp>
          <p:nvSpPr>
            <p:cNvPr id="27" name="object 27"/>
            <p:cNvSpPr/>
            <p:nvPr/>
          </p:nvSpPr>
          <p:spPr>
            <a:xfrm>
              <a:off x="2613571" y="5498058"/>
              <a:ext cx="1994535" cy="1212850"/>
            </a:xfrm>
            <a:custGeom>
              <a:avLst/>
              <a:gdLst/>
              <a:ahLst/>
              <a:cxnLst/>
              <a:rect l="l" t="t" r="r" b="b"/>
              <a:pathLst>
                <a:path w="1994535" h="1212850">
                  <a:moveTo>
                    <a:pt x="0" y="0"/>
                  </a:moveTo>
                  <a:lnTo>
                    <a:pt x="1994192" y="0"/>
                  </a:lnTo>
                  <a:lnTo>
                    <a:pt x="1994192" y="1212697"/>
                  </a:lnTo>
                  <a:lnTo>
                    <a:pt x="0" y="1212697"/>
                  </a:lnTo>
                  <a:lnTo>
                    <a:pt x="0" y="0"/>
                  </a:lnTo>
                  <a:close/>
                </a:path>
              </a:pathLst>
            </a:custGeom>
            <a:ln w="11844">
              <a:solidFill>
                <a:srgbClr val="AAE3F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2735961" y="6225082"/>
              <a:ext cx="287655" cy="8255"/>
            </a:xfrm>
            <a:custGeom>
              <a:avLst/>
              <a:gdLst/>
              <a:ahLst/>
              <a:cxnLst/>
              <a:rect l="l" t="t" r="r" b="b"/>
              <a:pathLst>
                <a:path w="287655" h="8254">
                  <a:moveTo>
                    <a:pt x="285445" y="8140"/>
                  </a:moveTo>
                  <a:lnTo>
                    <a:pt x="283171" y="8140"/>
                  </a:lnTo>
                  <a:lnTo>
                    <a:pt x="1828" y="8140"/>
                  </a:lnTo>
                  <a:lnTo>
                    <a:pt x="0" y="6350"/>
                  </a:lnTo>
                  <a:lnTo>
                    <a:pt x="0" y="1790"/>
                  </a:lnTo>
                  <a:lnTo>
                    <a:pt x="1828" y="0"/>
                  </a:lnTo>
                  <a:lnTo>
                    <a:pt x="285445" y="0"/>
                  </a:lnTo>
                  <a:lnTo>
                    <a:pt x="287235" y="1790"/>
                  </a:lnTo>
                  <a:lnTo>
                    <a:pt x="287235" y="6350"/>
                  </a:lnTo>
                  <a:lnTo>
                    <a:pt x="285445" y="8140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37294" y="5931103"/>
              <a:ext cx="284556" cy="302120"/>
            </a:xfrm>
            <a:prstGeom prst="rect">
              <a:avLst/>
            </a:prstGeom>
          </p:spPr>
        </p:pic>
      </p:grpSp>
      <p:grpSp>
        <p:nvGrpSpPr>
          <p:cNvPr id="105" name="object 20">
            <a:extLst>
              <a:ext uri="{FF2B5EF4-FFF2-40B4-BE49-F238E27FC236}">
                <a16:creationId xmlns:a16="http://schemas.microsoft.com/office/drawing/2014/main" id="{48B3A68A-EB45-4057-943B-21184410A89F}"/>
              </a:ext>
            </a:extLst>
          </p:cNvPr>
          <p:cNvGrpSpPr/>
          <p:nvPr/>
        </p:nvGrpSpPr>
        <p:grpSpPr>
          <a:xfrm>
            <a:off x="774700" y="6252266"/>
            <a:ext cx="7946718" cy="1913525"/>
            <a:chOff x="4518418" y="115467"/>
            <a:chExt cx="6174982" cy="2061109"/>
          </a:xfrm>
        </p:grpSpPr>
        <p:sp>
          <p:nvSpPr>
            <p:cNvPr id="106" name="object 21">
              <a:extLst>
                <a:ext uri="{FF2B5EF4-FFF2-40B4-BE49-F238E27FC236}">
                  <a16:creationId xmlns:a16="http://schemas.microsoft.com/office/drawing/2014/main" id="{9109D5F9-7E61-4DAC-8891-9F7CB4DB756B}"/>
                </a:ext>
              </a:extLst>
            </p:cNvPr>
            <p:cNvSpPr/>
            <p:nvPr/>
          </p:nvSpPr>
          <p:spPr>
            <a:xfrm>
              <a:off x="4518418" y="2085136"/>
              <a:ext cx="2022475" cy="91440"/>
            </a:xfrm>
            <a:custGeom>
              <a:avLst/>
              <a:gdLst/>
              <a:ahLst/>
              <a:cxnLst/>
              <a:rect l="l" t="t" r="r" b="b"/>
              <a:pathLst>
                <a:path w="2022475" h="91439">
                  <a:moveTo>
                    <a:pt x="107899" y="33286"/>
                  </a:moveTo>
                  <a:lnTo>
                    <a:pt x="89420" y="33286"/>
                  </a:lnTo>
                  <a:lnTo>
                    <a:pt x="88315" y="27838"/>
                  </a:lnTo>
                  <a:lnTo>
                    <a:pt x="78486" y="13347"/>
                  </a:lnTo>
                  <a:lnTo>
                    <a:pt x="63881" y="3581"/>
                  </a:lnTo>
                  <a:lnTo>
                    <a:pt x="45986" y="0"/>
                  </a:lnTo>
                  <a:lnTo>
                    <a:pt x="28079" y="3581"/>
                  </a:lnTo>
                  <a:lnTo>
                    <a:pt x="13462" y="13347"/>
                  </a:lnTo>
                  <a:lnTo>
                    <a:pt x="3606" y="27838"/>
                  </a:lnTo>
                  <a:lnTo>
                    <a:pt x="0" y="45580"/>
                  </a:lnTo>
                  <a:lnTo>
                    <a:pt x="3606" y="63347"/>
                  </a:lnTo>
                  <a:lnTo>
                    <a:pt x="13462" y="77863"/>
                  </a:lnTo>
                  <a:lnTo>
                    <a:pt x="28079" y="87642"/>
                  </a:lnTo>
                  <a:lnTo>
                    <a:pt x="45986" y="91224"/>
                  </a:lnTo>
                  <a:lnTo>
                    <a:pt x="63881" y="87642"/>
                  </a:lnTo>
                  <a:lnTo>
                    <a:pt x="78473" y="77863"/>
                  </a:lnTo>
                  <a:lnTo>
                    <a:pt x="88315" y="63347"/>
                  </a:lnTo>
                  <a:lnTo>
                    <a:pt x="89433" y="57835"/>
                  </a:lnTo>
                  <a:lnTo>
                    <a:pt x="107899" y="57835"/>
                  </a:lnTo>
                  <a:lnTo>
                    <a:pt x="107899" y="33286"/>
                  </a:lnTo>
                  <a:close/>
                </a:path>
                <a:path w="2022475" h="91439">
                  <a:moveTo>
                    <a:pt x="157568" y="33286"/>
                  </a:moveTo>
                  <a:lnTo>
                    <a:pt x="132664" y="33286"/>
                  </a:lnTo>
                  <a:lnTo>
                    <a:pt x="132664" y="57835"/>
                  </a:lnTo>
                  <a:lnTo>
                    <a:pt x="157568" y="57835"/>
                  </a:lnTo>
                  <a:lnTo>
                    <a:pt x="157568" y="33286"/>
                  </a:lnTo>
                  <a:close/>
                </a:path>
                <a:path w="2022475" h="91439">
                  <a:moveTo>
                    <a:pt x="207175" y="33286"/>
                  </a:moveTo>
                  <a:lnTo>
                    <a:pt x="182321" y="33286"/>
                  </a:lnTo>
                  <a:lnTo>
                    <a:pt x="182321" y="57835"/>
                  </a:lnTo>
                  <a:lnTo>
                    <a:pt x="207175" y="57835"/>
                  </a:lnTo>
                  <a:lnTo>
                    <a:pt x="207175" y="33286"/>
                  </a:lnTo>
                  <a:close/>
                </a:path>
                <a:path w="2022475" h="91439">
                  <a:moveTo>
                    <a:pt x="256781" y="33286"/>
                  </a:moveTo>
                  <a:lnTo>
                    <a:pt x="231927" y="33286"/>
                  </a:lnTo>
                  <a:lnTo>
                    <a:pt x="231927" y="57835"/>
                  </a:lnTo>
                  <a:lnTo>
                    <a:pt x="256781" y="57835"/>
                  </a:lnTo>
                  <a:lnTo>
                    <a:pt x="256781" y="33286"/>
                  </a:lnTo>
                  <a:close/>
                </a:path>
                <a:path w="2022475" h="91439">
                  <a:moveTo>
                    <a:pt x="1641284" y="33337"/>
                  </a:moveTo>
                  <a:lnTo>
                    <a:pt x="1616430" y="33337"/>
                  </a:lnTo>
                  <a:lnTo>
                    <a:pt x="1616430" y="57886"/>
                  </a:lnTo>
                  <a:lnTo>
                    <a:pt x="1641284" y="57886"/>
                  </a:lnTo>
                  <a:lnTo>
                    <a:pt x="1641284" y="33337"/>
                  </a:lnTo>
                  <a:close/>
                </a:path>
                <a:path w="2022475" h="91439">
                  <a:moveTo>
                    <a:pt x="1691436" y="33337"/>
                  </a:moveTo>
                  <a:lnTo>
                    <a:pt x="1666582" y="33337"/>
                  </a:lnTo>
                  <a:lnTo>
                    <a:pt x="1666582" y="57886"/>
                  </a:lnTo>
                  <a:lnTo>
                    <a:pt x="1691436" y="57886"/>
                  </a:lnTo>
                  <a:lnTo>
                    <a:pt x="1691436" y="33337"/>
                  </a:lnTo>
                  <a:close/>
                </a:path>
                <a:path w="2022475" h="91439">
                  <a:moveTo>
                    <a:pt x="1740941" y="33337"/>
                  </a:moveTo>
                  <a:lnTo>
                    <a:pt x="1716189" y="33337"/>
                  </a:lnTo>
                  <a:lnTo>
                    <a:pt x="1716189" y="57886"/>
                  </a:lnTo>
                  <a:lnTo>
                    <a:pt x="1740941" y="57886"/>
                  </a:lnTo>
                  <a:lnTo>
                    <a:pt x="1740941" y="33337"/>
                  </a:lnTo>
                  <a:close/>
                </a:path>
                <a:path w="2022475" h="91439">
                  <a:moveTo>
                    <a:pt x="1790560" y="33337"/>
                  </a:moveTo>
                  <a:lnTo>
                    <a:pt x="1765693" y="33337"/>
                  </a:lnTo>
                  <a:lnTo>
                    <a:pt x="1765693" y="57886"/>
                  </a:lnTo>
                  <a:lnTo>
                    <a:pt x="1790560" y="57886"/>
                  </a:lnTo>
                  <a:lnTo>
                    <a:pt x="1790560" y="33337"/>
                  </a:lnTo>
                  <a:close/>
                </a:path>
                <a:path w="2022475" h="91439">
                  <a:moveTo>
                    <a:pt x="1840166" y="33337"/>
                  </a:moveTo>
                  <a:lnTo>
                    <a:pt x="1815312" y="33337"/>
                  </a:lnTo>
                  <a:lnTo>
                    <a:pt x="1815312" y="57886"/>
                  </a:lnTo>
                  <a:lnTo>
                    <a:pt x="1840166" y="57886"/>
                  </a:lnTo>
                  <a:lnTo>
                    <a:pt x="1840166" y="33337"/>
                  </a:lnTo>
                  <a:close/>
                </a:path>
                <a:path w="2022475" h="91439">
                  <a:moveTo>
                    <a:pt x="1889772" y="33337"/>
                  </a:moveTo>
                  <a:lnTo>
                    <a:pt x="1864918" y="33337"/>
                  </a:lnTo>
                  <a:lnTo>
                    <a:pt x="1864918" y="57886"/>
                  </a:lnTo>
                  <a:lnTo>
                    <a:pt x="1889772" y="57886"/>
                  </a:lnTo>
                  <a:lnTo>
                    <a:pt x="1889772" y="33337"/>
                  </a:lnTo>
                  <a:close/>
                </a:path>
                <a:path w="2022475" h="91439">
                  <a:moveTo>
                    <a:pt x="2022462" y="45631"/>
                  </a:moveTo>
                  <a:lnTo>
                    <a:pt x="2018855" y="27889"/>
                  </a:lnTo>
                  <a:lnTo>
                    <a:pt x="2009000" y="13398"/>
                  </a:lnTo>
                  <a:lnTo>
                    <a:pt x="1994382" y="3632"/>
                  </a:lnTo>
                  <a:lnTo>
                    <a:pt x="1976488" y="50"/>
                  </a:lnTo>
                  <a:lnTo>
                    <a:pt x="1958581" y="3632"/>
                  </a:lnTo>
                  <a:lnTo>
                    <a:pt x="1943963" y="13398"/>
                  </a:lnTo>
                  <a:lnTo>
                    <a:pt x="1934108" y="27889"/>
                  </a:lnTo>
                  <a:lnTo>
                    <a:pt x="1932990" y="33337"/>
                  </a:lnTo>
                  <a:lnTo>
                    <a:pt x="1914525" y="33337"/>
                  </a:lnTo>
                  <a:lnTo>
                    <a:pt x="1914525" y="57886"/>
                  </a:lnTo>
                  <a:lnTo>
                    <a:pt x="1932978" y="57886"/>
                  </a:lnTo>
                  <a:lnTo>
                    <a:pt x="1934108" y="63398"/>
                  </a:lnTo>
                  <a:lnTo>
                    <a:pt x="1943963" y="77914"/>
                  </a:lnTo>
                  <a:lnTo>
                    <a:pt x="1958581" y="87693"/>
                  </a:lnTo>
                  <a:lnTo>
                    <a:pt x="1976488" y="91274"/>
                  </a:lnTo>
                  <a:lnTo>
                    <a:pt x="1994382" y="87693"/>
                  </a:lnTo>
                  <a:lnTo>
                    <a:pt x="2009000" y="77914"/>
                  </a:lnTo>
                  <a:lnTo>
                    <a:pt x="2018855" y="63398"/>
                  </a:lnTo>
                  <a:lnTo>
                    <a:pt x="2022462" y="45631"/>
                  </a:lnTo>
                  <a:close/>
                </a:path>
              </a:pathLst>
            </a:custGeom>
            <a:solidFill>
              <a:srgbClr val="1464AF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pic>
          <p:nvPicPr>
            <p:cNvPr id="107" name="object 22">
              <a:extLst>
                <a:ext uri="{FF2B5EF4-FFF2-40B4-BE49-F238E27FC236}">
                  <a16:creationId xmlns:a16="http://schemas.microsoft.com/office/drawing/2014/main" id="{1D996AE4-29B5-418A-B09D-5B22B43A93B3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54537" y="1703539"/>
              <a:ext cx="90779" cy="90042"/>
            </a:xfrm>
            <a:prstGeom prst="rect">
              <a:avLst/>
            </a:prstGeom>
          </p:spPr>
        </p:pic>
        <p:pic>
          <p:nvPicPr>
            <p:cNvPr id="108" name="object 23">
              <a:extLst>
                <a:ext uri="{FF2B5EF4-FFF2-40B4-BE49-F238E27FC236}">
                  <a16:creationId xmlns:a16="http://schemas.microsoft.com/office/drawing/2014/main" id="{43B822B6-8664-4030-AFF8-3D26EFD0CDF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41139" y="115467"/>
              <a:ext cx="5752261" cy="112651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481" y="2225332"/>
            <a:ext cx="5080" cy="56515"/>
          </a:xfrm>
          <a:custGeom>
            <a:avLst/>
            <a:gdLst/>
            <a:ahLst/>
            <a:cxnLst/>
            <a:rect l="l" t="t" r="r" b="b"/>
            <a:pathLst>
              <a:path w="5080" h="56514">
                <a:moveTo>
                  <a:pt x="0" y="55905"/>
                </a:moveTo>
                <a:lnTo>
                  <a:pt x="0" y="0"/>
                </a:lnTo>
                <a:lnTo>
                  <a:pt x="2730" y="0"/>
                </a:lnTo>
                <a:lnTo>
                  <a:pt x="4914" y="2184"/>
                </a:lnTo>
                <a:lnTo>
                  <a:pt x="4914" y="45542"/>
                </a:lnTo>
                <a:lnTo>
                  <a:pt x="3175" y="50990"/>
                </a:lnTo>
                <a:lnTo>
                  <a:pt x="0" y="55905"/>
                </a:lnTo>
                <a:close/>
              </a:path>
            </a:pathLst>
          </a:custGeom>
          <a:solidFill>
            <a:srgbClr val="B7DED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11620" y="0"/>
            <a:ext cx="10469245" cy="7548245"/>
            <a:chOff x="111620" y="0"/>
            <a:chExt cx="10469245" cy="7548245"/>
          </a:xfrm>
        </p:grpSpPr>
        <p:sp>
          <p:nvSpPr>
            <p:cNvPr id="4" name="object 4"/>
            <p:cNvSpPr/>
            <p:nvPr/>
          </p:nvSpPr>
          <p:spPr>
            <a:xfrm>
              <a:off x="192481" y="5918403"/>
              <a:ext cx="5080" cy="56515"/>
            </a:xfrm>
            <a:custGeom>
              <a:avLst/>
              <a:gdLst/>
              <a:ahLst/>
              <a:cxnLst/>
              <a:rect l="l" t="t" r="r" b="b"/>
              <a:pathLst>
                <a:path w="5080" h="56514">
                  <a:moveTo>
                    <a:pt x="0" y="55956"/>
                  </a:moveTo>
                  <a:lnTo>
                    <a:pt x="0" y="0"/>
                  </a:lnTo>
                  <a:lnTo>
                    <a:pt x="2730" y="0"/>
                  </a:lnTo>
                  <a:lnTo>
                    <a:pt x="4914" y="2222"/>
                  </a:lnTo>
                  <a:lnTo>
                    <a:pt x="4914" y="45542"/>
                  </a:lnTo>
                  <a:lnTo>
                    <a:pt x="3175" y="51041"/>
                  </a:lnTo>
                  <a:lnTo>
                    <a:pt x="0" y="55956"/>
                  </a:lnTo>
                  <a:close/>
                </a:path>
              </a:pathLst>
            </a:custGeom>
            <a:solidFill>
              <a:srgbClr val="B7DE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2481" y="80860"/>
              <a:ext cx="10139260" cy="73867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26337" y="4717796"/>
              <a:ext cx="173380" cy="17339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78724" y="4925669"/>
              <a:ext cx="87058" cy="18732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95629" y="4964061"/>
              <a:ext cx="110032" cy="11003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93546" y="2544559"/>
              <a:ext cx="162077" cy="21217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14754" y="2667698"/>
              <a:ext cx="120891" cy="12099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56792" y="2802635"/>
              <a:ext cx="35572" cy="986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39887" y="2879280"/>
              <a:ext cx="52844" cy="5283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578724" y="1232446"/>
              <a:ext cx="87058" cy="18737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495629" y="1270939"/>
              <a:ext cx="110032" cy="10998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508620" y="1468780"/>
              <a:ext cx="120954" cy="12100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331742" y="556345"/>
              <a:ext cx="168275" cy="12065"/>
            </a:xfrm>
            <a:custGeom>
              <a:avLst/>
              <a:gdLst/>
              <a:ahLst/>
              <a:cxnLst/>
              <a:rect l="l" t="t" r="r" b="b"/>
              <a:pathLst>
                <a:path w="168275" h="12065">
                  <a:moveTo>
                    <a:pt x="0" y="11844"/>
                  </a:moveTo>
                  <a:lnTo>
                    <a:pt x="167881" y="11844"/>
                  </a:lnTo>
                  <a:lnTo>
                    <a:pt x="167881" y="0"/>
                  </a:lnTo>
                  <a:lnTo>
                    <a:pt x="0" y="0"/>
                  </a:lnTo>
                  <a:lnTo>
                    <a:pt x="0" y="11844"/>
                  </a:lnTo>
                  <a:close/>
                </a:path>
              </a:pathLst>
            </a:custGeom>
            <a:solidFill>
              <a:srgbClr val="D7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1620" y="0"/>
              <a:ext cx="10220325" cy="7548245"/>
            </a:xfrm>
            <a:custGeom>
              <a:avLst/>
              <a:gdLst/>
              <a:ahLst/>
              <a:cxnLst/>
              <a:rect l="l" t="t" r="r" b="b"/>
              <a:pathLst>
                <a:path w="10220325" h="7548245">
                  <a:moveTo>
                    <a:pt x="177647" y="248742"/>
                  </a:moveTo>
                  <a:lnTo>
                    <a:pt x="0" y="248742"/>
                  </a:lnTo>
                </a:path>
                <a:path w="10220325" h="7548245">
                  <a:moveTo>
                    <a:pt x="177647" y="7299223"/>
                  </a:moveTo>
                  <a:lnTo>
                    <a:pt x="0" y="7299223"/>
                  </a:lnTo>
                </a:path>
                <a:path w="10220325" h="7548245">
                  <a:moveTo>
                    <a:pt x="248742" y="177647"/>
                  </a:moveTo>
                  <a:lnTo>
                    <a:pt x="248742" y="0"/>
                  </a:lnTo>
                </a:path>
                <a:path w="10220325" h="7548245">
                  <a:moveTo>
                    <a:pt x="248742" y="7370267"/>
                  </a:moveTo>
                  <a:lnTo>
                    <a:pt x="248742" y="7547914"/>
                  </a:lnTo>
                </a:path>
                <a:path w="10220325" h="7548245">
                  <a:moveTo>
                    <a:pt x="10220121" y="177647"/>
                  </a:moveTo>
                  <a:lnTo>
                    <a:pt x="10220121" y="0"/>
                  </a:lnTo>
                </a:path>
                <a:path w="10220325" h="7548245">
                  <a:moveTo>
                    <a:pt x="10220121" y="7370267"/>
                  </a:moveTo>
                  <a:lnTo>
                    <a:pt x="10220121" y="7547914"/>
                  </a:lnTo>
                </a:path>
              </a:pathLst>
            </a:custGeom>
            <a:ln w="1480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1620" y="0"/>
              <a:ext cx="10469245" cy="7548245"/>
            </a:xfrm>
            <a:custGeom>
              <a:avLst/>
              <a:gdLst/>
              <a:ahLst/>
              <a:cxnLst/>
              <a:rect l="l" t="t" r="r" b="b"/>
              <a:pathLst>
                <a:path w="10469245" h="7548245">
                  <a:moveTo>
                    <a:pt x="177647" y="248742"/>
                  </a:moveTo>
                  <a:lnTo>
                    <a:pt x="0" y="248742"/>
                  </a:lnTo>
                </a:path>
                <a:path w="10469245" h="7548245">
                  <a:moveTo>
                    <a:pt x="10291165" y="248742"/>
                  </a:moveTo>
                  <a:lnTo>
                    <a:pt x="10468864" y="248742"/>
                  </a:lnTo>
                </a:path>
                <a:path w="10469245" h="7548245">
                  <a:moveTo>
                    <a:pt x="177647" y="7299223"/>
                  </a:moveTo>
                  <a:lnTo>
                    <a:pt x="0" y="7299223"/>
                  </a:lnTo>
                </a:path>
                <a:path w="10469245" h="7548245">
                  <a:moveTo>
                    <a:pt x="10291165" y="7299223"/>
                  </a:moveTo>
                  <a:lnTo>
                    <a:pt x="10468864" y="7299223"/>
                  </a:lnTo>
                </a:path>
                <a:path w="10469245" h="7548245">
                  <a:moveTo>
                    <a:pt x="248742" y="177647"/>
                  </a:moveTo>
                  <a:lnTo>
                    <a:pt x="248742" y="0"/>
                  </a:lnTo>
                </a:path>
                <a:path w="10469245" h="7548245">
                  <a:moveTo>
                    <a:pt x="248742" y="7370267"/>
                  </a:moveTo>
                  <a:lnTo>
                    <a:pt x="248742" y="7547914"/>
                  </a:lnTo>
                </a:path>
                <a:path w="10469245" h="7548245">
                  <a:moveTo>
                    <a:pt x="10220121" y="177647"/>
                  </a:moveTo>
                  <a:lnTo>
                    <a:pt x="10220121" y="0"/>
                  </a:lnTo>
                </a:path>
                <a:path w="10469245" h="7548245">
                  <a:moveTo>
                    <a:pt x="10220121" y="7370267"/>
                  </a:moveTo>
                  <a:lnTo>
                    <a:pt x="10220121" y="754791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45E7401A-AF01-43BB-86D2-3EE854D46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 l="17507" t="21350" r="32316" b="19318"/>
          <a:stretch>
            <a:fillRect/>
          </a:stretch>
        </p:blipFill>
        <p:spPr bwMode="auto">
          <a:xfrm>
            <a:off x="1160780" y="623418"/>
            <a:ext cx="8627445" cy="5738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481" y="2225332"/>
            <a:ext cx="5080" cy="56515"/>
          </a:xfrm>
          <a:custGeom>
            <a:avLst/>
            <a:gdLst/>
            <a:ahLst/>
            <a:cxnLst/>
            <a:rect l="l" t="t" r="r" b="b"/>
            <a:pathLst>
              <a:path w="5080" h="56514">
                <a:moveTo>
                  <a:pt x="0" y="55905"/>
                </a:moveTo>
                <a:lnTo>
                  <a:pt x="0" y="0"/>
                </a:lnTo>
                <a:lnTo>
                  <a:pt x="2730" y="0"/>
                </a:lnTo>
                <a:lnTo>
                  <a:pt x="4914" y="2184"/>
                </a:lnTo>
                <a:lnTo>
                  <a:pt x="4914" y="45542"/>
                </a:lnTo>
                <a:lnTo>
                  <a:pt x="3175" y="50990"/>
                </a:lnTo>
                <a:lnTo>
                  <a:pt x="0" y="55905"/>
                </a:lnTo>
                <a:close/>
              </a:path>
            </a:pathLst>
          </a:custGeom>
          <a:solidFill>
            <a:srgbClr val="B7DED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09038" y="-412750"/>
            <a:ext cx="10469245" cy="7548245"/>
            <a:chOff x="111620" y="0"/>
            <a:chExt cx="10469245" cy="7548245"/>
          </a:xfrm>
        </p:grpSpPr>
        <p:sp>
          <p:nvSpPr>
            <p:cNvPr id="4" name="object 4"/>
            <p:cNvSpPr/>
            <p:nvPr/>
          </p:nvSpPr>
          <p:spPr>
            <a:xfrm>
              <a:off x="192481" y="5918403"/>
              <a:ext cx="5080" cy="56515"/>
            </a:xfrm>
            <a:custGeom>
              <a:avLst/>
              <a:gdLst/>
              <a:ahLst/>
              <a:cxnLst/>
              <a:rect l="l" t="t" r="r" b="b"/>
              <a:pathLst>
                <a:path w="5080" h="56514">
                  <a:moveTo>
                    <a:pt x="0" y="55956"/>
                  </a:moveTo>
                  <a:lnTo>
                    <a:pt x="0" y="0"/>
                  </a:lnTo>
                  <a:lnTo>
                    <a:pt x="2730" y="0"/>
                  </a:lnTo>
                  <a:lnTo>
                    <a:pt x="4914" y="2222"/>
                  </a:lnTo>
                  <a:lnTo>
                    <a:pt x="4914" y="45542"/>
                  </a:lnTo>
                  <a:lnTo>
                    <a:pt x="3175" y="51041"/>
                  </a:lnTo>
                  <a:lnTo>
                    <a:pt x="0" y="55956"/>
                  </a:lnTo>
                  <a:close/>
                </a:path>
              </a:pathLst>
            </a:custGeom>
            <a:solidFill>
              <a:srgbClr val="B7DE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2481" y="80860"/>
              <a:ext cx="10139260" cy="73867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26337" y="4717796"/>
              <a:ext cx="173380" cy="17339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78724" y="4925669"/>
              <a:ext cx="87058" cy="18732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95629" y="4964061"/>
              <a:ext cx="110032" cy="11003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93546" y="2544559"/>
              <a:ext cx="162077" cy="21217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14754" y="2667698"/>
              <a:ext cx="120891" cy="12099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56792" y="2802635"/>
              <a:ext cx="35572" cy="986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39887" y="2879280"/>
              <a:ext cx="52844" cy="5283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578724" y="1232446"/>
              <a:ext cx="87058" cy="18737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495629" y="1270939"/>
              <a:ext cx="110032" cy="10998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508620" y="1468780"/>
              <a:ext cx="120954" cy="12100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331742" y="556345"/>
              <a:ext cx="168275" cy="12065"/>
            </a:xfrm>
            <a:custGeom>
              <a:avLst/>
              <a:gdLst/>
              <a:ahLst/>
              <a:cxnLst/>
              <a:rect l="l" t="t" r="r" b="b"/>
              <a:pathLst>
                <a:path w="168275" h="12065">
                  <a:moveTo>
                    <a:pt x="0" y="11844"/>
                  </a:moveTo>
                  <a:lnTo>
                    <a:pt x="167881" y="11844"/>
                  </a:lnTo>
                  <a:lnTo>
                    <a:pt x="167881" y="0"/>
                  </a:lnTo>
                  <a:lnTo>
                    <a:pt x="0" y="0"/>
                  </a:lnTo>
                  <a:lnTo>
                    <a:pt x="0" y="11844"/>
                  </a:lnTo>
                  <a:close/>
                </a:path>
              </a:pathLst>
            </a:custGeom>
            <a:solidFill>
              <a:srgbClr val="D7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1620" y="0"/>
              <a:ext cx="10220325" cy="7548245"/>
            </a:xfrm>
            <a:custGeom>
              <a:avLst/>
              <a:gdLst/>
              <a:ahLst/>
              <a:cxnLst/>
              <a:rect l="l" t="t" r="r" b="b"/>
              <a:pathLst>
                <a:path w="10220325" h="7548245">
                  <a:moveTo>
                    <a:pt x="177647" y="248742"/>
                  </a:moveTo>
                  <a:lnTo>
                    <a:pt x="0" y="248742"/>
                  </a:lnTo>
                </a:path>
                <a:path w="10220325" h="7548245">
                  <a:moveTo>
                    <a:pt x="177647" y="7299223"/>
                  </a:moveTo>
                  <a:lnTo>
                    <a:pt x="0" y="7299223"/>
                  </a:lnTo>
                </a:path>
                <a:path w="10220325" h="7548245">
                  <a:moveTo>
                    <a:pt x="248742" y="177647"/>
                  </a:moveTo>
                  <a:lnTo>
                    <a:pt x="248742" y="0"/>
                  </a:lnTo>
                </a:path>
                <a:path w="10220325" h="7548245">
                  <a:moveTo>
                    <a:pt x="248742" y="7370267"/>
                  </a:moveTo>
                  <a:lnTo>
                    <a:pt x="248742" y="7547914"/>
                  </a:lnTo>
                </a:path>
                <a:path w="10220325" h="7548245">
                  <a:moveTo>
                    <a:pt x="10220121" y="177647"/>
                  </a:moveTo>
                  <a:lnTo>
                    <a:pt x="10220121" y="0"/>
                  </a:lnTo>
                </a:path>
                <a:path w="10220325" h="7548245">
                  <a:moveTo>
                    <a:pt x="10220121" y="7370267"/>
                  </a:moveTo>
                  <a:lnTo>
                    <a:pt x="10220121" y="7547914"/>
                  </a:lnTo>
                </a:path>
              </a:pathLst>
            </a:custGeom>
            <a:ln w="1480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1620" y="0"/>
              <a:ext cx="10469245" cy="7548245"/>
            </a:xfrm>
            <a:custGeom>
              <a:avLst/>
              <a:gdLst/>
              <a:ahLst/>
              <a:cxnLst/>
              <a:rect l="l" t="t" r="r" b="b"/>
              <a:pathLst>
                <a:path w="10469245" h="7548245">
                  <a:moveTo>
                    <a:pt x="177647" y="248742"/>
                  </a:moveTo>
                  <a:lnTo>
                    <a:pt x="0" y="248742"/>
                  </a:lnTo>
                </a:path>
                <a:path w="10469245" h="7548245">
                  <a:moveTo>
                    <a:pt x="10291165" y="248742"/>
                  </a:moveTo>
                  <a:lnTo>
                    <a:pt x="10468864" y="248742"/>
                  </a:lnTo>
                </a:path>
                <a:path w="10469245" h="7548245">
                  <a:moveTo>
                    <a:pt x="177647" y="7299223"/>
                  </a:moveTo>
                  <a:lnTo>
                    <a:pt x="0" y="7299223"/>
                  </a:lnTo>
                </a:path>
                <a:path w="10469245" h="7548245">
                  <a:moveTo>
                    <a:pt x="10291165" y="7299223"/>
                  </a:moveTo>
                  <a:lnTo>
                    <a:pt x="10468864" y="7299223"/>
                  </a:lnTo>
                </a:path>
                <a:path w="10469245" h="7548245">
                  <a:moveTo>
                    <a:pt x="248742" y="177647"/>
                  </a:moveTo>
                  <a:lnTo>
                    <a:pt x="248742" y="0"/>
                  </a:lnTo>
                </a:path>
                <a:path w="10469245" h="7548245">
                  <a:moveTo>
                    <a:pt x="248742" y="7370267"/>
                  </a:moveTo>
                  <a:lnTo>
                    <a:pt x="248742" y="7547914"/>
                  </a:lnTo>
                </a:path>
                <a:path w="10469245" h="7548245">
                  <a:moveTo>
                    <a:pt x="10220121" y="177647"/>
                  </a:moveTo>
                  <a:lnTo>
                    <a:pt x="10220121" y="0"/>
                  </a:lnTo>
                </a:path>
                <a:path w="10469245" h="7548245">
                  <a:moveTo>
                    <a:pt x="10220121" y="7370267"/>
                  </a:moveTo>
                  <a:lnTo>
                    <a:pt x="10220121" y="754791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B08CAB12-5167-401F-954B-A74F54E86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 t="6867" r="22064" b="22737"/>
          <a:stretch>
            <a:fillRect/>
          </a:stretch>
        </p:blipFill>
        <p:spPr bwMode="auto">
          <a:xfrm>
            <a:off x="1917700" y="1077620"/>
            <a:ext cx="6360635" cy="3231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F80514FF-4244-48FC-AA6A-B7529C0A7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 l="1983" t="9838" r="32961" b="3274"/>
          <a:stretch>
            <a:fillRect/>
          </a:stretch>
        </p:blipFill>
        <p:spPr bwMode="auto">
          <a:xfrm>
            <a:off x="1654345" y="777468"/>
            <a:ext cx="7410368" cy="525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64DC417E-40E9-4B1B-A744-D8077C35F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 l="2990" t="36744" r="61749" b="13030"/>
          <a:stretch>
            <a:fillRect/>
          </a:stretch>
        </p:blipFill>
        <p:spPr bwMode="auto">
          <a:xfrm>
            <a:off x="1460500" y="187410"/>
            <a:ext cx="8368937" cy="659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834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481" y="2225332"/>
            <a:ext cx="5080" cy="56515"/>
          </a:xfrm>
          <a:custGeom>
            <a:avLst/>
            <a:gdLst/>
            <a:ahLst/>
            <a:cxnLst/>
            <a:rect l="l" t="t" r="r" b="b"/>
            <a:pathLst>
              <a:path w="5080" h="56514">
                <a:moveTo>
                  <a:pt x="0" y="55905"/>
                </a:moveTo>
                <a:lnTo>
                  <a:pt x="0" y="0"/>
                </a:lnTo>
                <a:lnTo>
                  <a:pt x="2730" y="0"/>
                </a:lnTo>
                <a:lnTo>
                  <a:pt x="4914" y="2184"/>
                </a:lnTo>
                <a:lnTo>
                  <a:pt x="4914" y="45542"/>
                </a:lnTo>
                <a:lnTo>
                  <a:pt x="3175" y="50990"/>
                </a:lnTo>
                <a:lnTo>
                  <a:pt x="0" y="55905"/>
                </a:lnTo>
                <a:close/>
              </a:path>
            </a:pathLst>
          </a:custGeom>
          <a:solidFill>
            <a:srgbClr val="B7DED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11620" y="0"/>
            <a:ext cx="10469245" cy="7548245"/>
            <a:chOff x="111620" y="0"/>
            <a:chExt cx="10469245" cy="7548245"/>
          </a:xfrm>
        </p:grpSpPr>
        <p:sp>
          <p:nvSpPr>
            <p:cNvPr id="4" name="object 4"/>
            <p:cNvSpPr/>
            <p:nvPr/>
          </p:nvSpPr>
          <p:spPr>
            <a:xfrm>
              <a:off x="192481" y="5918403"/>
              <a:ext cx="5080" cy="56515"/>
            </a:xfrm>
            <a:custGeom>
              <a:avLst/>
              <a:gdLst/>
              <a:ahLst/>
              <a:cxnLst/>
              <a:rect l="l" t="t" r="r" b="b"/>
              <a:pathLst>
                <a:path w="5080" h="56514">
                  <a:moveTo>
                    <a:pt x="0" y="55956"/>
                  </a:moveTo>
                  <a:lnTo>
                    <a:pt x="0" y="0"/>
                  </a:lnTo>
                  <a:lnTo>
                    <a:pt x="2730" y="0"/>
                  </a:lnTo>
                  <a:lnTo>
                    <a:pt x="4914" y="2222"/>
                  </a:lnTo>
                  <a:lnTo>
                    <a:pt x="4914" y="45542"/>
                  </a:lnTo>
                  <a:lnTo>
                    <a:pt x="3175" y="51041"/>
                  </a:lnTo>
                  <a:lnTo>
                    <a:pt x="0" y="55956"/>
                  </a:lnTo>
                  <a:close/>
                </a:path>
              </a:pathLst>
            </a:custGeom>
            <a:solidFill>
              <a:srgbClr val="B7DE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2481" y="80860"/>
              <a:ext cx="10139260" cy="73867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26337" y="4717796"/>
              <a:ext cx="173380" cy="17339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78724" y="4925669"/>
              <a:ext cx="87058" cy="18732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95629" y="4964061"/>
              <a:ext cx="110032" cy="11003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93546" y="2544559"/>
              <a:ext cx="162077" cy="21217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14754" y="2667698"/>
              <a:ext cx="120891" cy="12099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56792" y="2802635"/>
              <a:ext cx="35572" cy="986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39887" y="2879280"/>
              <a:ext cx="52844" cy="5283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578724" y="1232446"/>
              <a:ext cx="87058" cy="18737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495629" y="1270939"/>
              <a:ext cx="110032" cy="10998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508620" y="1468780"/>
              <a:ext cx="120954" cy="12100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331742" y="556345"/>
              <a:ext cx="168275" cy="12065"/>
            </a:xfrm>
            <a:custGeom>
              <a:avLst/>
              <a:gdLst/>
              <a:ahLst/>
              <a:cxnLst/>
              <a:rect l="l" t="t" r="r" b="b"/>
              <a:pathLst>
                <a:path w="168275" h="12065">
                  <a:moveTo>
                    <a:pt x="0" y="11844"/>
                  </a:moveTo>
                  <a:lnTo>
                    <a:pt x="167881" y="11844"/>
                  </a:lnTo>
                  <a:lnTo>
                    <a:pt x="167881" y="0"/>
                  </a:lnTo>
                  <a:lnTo>
                    <a:pt x="0" y="0"/>
                  </a:lnTo>
                  <a:lnTo>
                    <a:pt x="0" y="11844"/>
                  </a:lnTo>
                  <a:close/>
                </a:path>
              </a:pathLst>
            </a:custGeom>
            <a:solidFill>
              <a:srgbClr val="D7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1620" y="0"/>
              <a:ext cx="10220325" cy="7548245"/>
            </a:xfrm>
            <a:custGeom>
              <a:avLst/>
              <a:gdLst/>
              <a:ahLst/>
              <a:cxnLst/>
              <a:rect l="l" t="t" r="r" b="b"/>
              <a:pathLst>
                <a:path w="10220325" h="7548245">
                  <a:moveTo>
                    <a:pt x="177647" y="248742"/>
                  </a:moveTo>
                  <a:lnTo>
                    <a:pt x="0" y="248742"/>
                  </a:lnTo>
                </a:path>
                <a:path w="10220325" h="7548245">
                  <a:moveTo>
                    <a:pt x="177647" y="7299223"/>
                  </a:moveTo>
                  <a:lnTo>
                    <a:pt x="0" y="7299223"/>
                  </a:lnTo>
                </a:path>
                <a:path w="10220325" h="7548245">
                  <a:moveTo>
                    <a:pt x="248742" y="177647"/>
                  </a:moveTo>
                  <a:lnTo>
                    <a:pt x="248742" y="0"/>
                  </a:lnTo>
                </a:path>
                <a:path w="10220325" h="7548245">
                  <a:moveTo>
                    <a:pt x="248742" y="7370267"/>
                  </a:moveTo>
                  <a:lnTo>
                    <a:pt x="248742" y="7547914"/>
                  </a:lnTo>
                </a:path>
                <a:path w="10220325" h="7548245">
                  <a:moveTo>
                    <a:pt x="10220121" y="177647"/>
                  </a:moveTo>
                  <a:lnTo>
                    <a:pt x="10220121" y="0"/>
                  </a:lnTo>
                </a:path>
                <a:path w="10220325" h="7548245">
                  <a:moveTo>
                    <a:pt x="10220121" y="7370267"/>
                  </a:moveTo>
                  <a:lnTo>
                    <a:pt x="10220121" y="7547914"/>
                  </a:lnTo>
                </a:path>
              </a:pathLst>
            </a:custGeom>
            <a:ln w="1480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1620" y="0"/>
              <a:ext cx="10469245" cy="7548245"/>
            </a:xfrm>
            <a:custGeom>
              <a:avLst/>
              <a:gdLst/>
              <a:ahLst/>
              <a:cxnLst/>
              <a:rect l="l" t="t" r="r" b="b"/>
              <a:pathLst>
                <a:path w="10469245" h="7548245">
                  <a:moveTo>
                    <a:pt x="177647" y="248742"/>
                  </a:moveTo>
                  <a:lnTo>
                    <a:pt x="0" y="248742"/>
                  </a:lnTo>
                </a:path>
                <a:path w="10469245" h="7548245">
                  <a:moveTo>
                    <a:pt x="10291165" y="248742"/>
                  </a:moveTo>
                  <a:lnTo>
                    <a:pt x="10468864" y="248742"/>
                  </a:lnTo>
                </a:path>
                <a:path w="10469245" h="7548245">
                  <a:moveTo>
                    <a:pt x="177647" y="7299223"/>
                  </a:moveTo>
                  <a:lnTo>
                    <a:pt x="0" y="7299223"/>
                  </a:lnTo>
                </a:path>
                <a:path w="10469245" h="7548245">
                  <a:moveTo>
                    <a:pt x="10291165" y="7299223"/>
                  </a:moveTo>
                  <a:lnTo>
                    <a:pt x="10468864" y="7299223"/>
                  </a:lnTo>
                </a:path>
                <a:path w="10469245" h="7548245">
                  <a:moveTo>
                    <a:pt x="248742" y="177647"/>
                  </a:moveTo>
                  <a:lnTo>
                    <a:pt x="248742" y="0"/>
                  </a:lnTo>
                </a:path>
                <a:path w="10469245" h="7548245">
                  <a:moveTo>
                    <a:pt x="248742" y="7370267"/>
                  </a:moveTo>
                  <a:lnTo>
                    <a:pt x="248742" y="7547914"/>
                  </a:lnTo>
                </a:path>
                <a:path w="10469245" h="7548245">
                  <a:moveTo>
                    <a:pt x="10220121" y="177647"/>
                  </a:moveTo>
                  <a:lnTo>
                    <a:pt x="10220121" y="0"/>
                  </a:lnTo>
                </a:path>
                <a:path w="10469245" h="7548245">
                  <a:moveTo>
                    <a:pt x="10220121" y="7370267"/>
                  </a:moveTo>
                  <a:lnTo>
                    <a:pt x="10220121" y="754791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F7AC28A-9F7B-47FB-8A59-E8A12F0E2C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51100" y="1053249"/>
            <a:ext cx="5994654" cy="503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59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100" y="654050"/>
            <a:ext cx="9906000" cy="990599"/>
          </a:xfrm>
        </p:spPr>
        <p:txBody>
          <a:bodyPr/>
          <a:lstStyle/>
          <a:p>
            <a:r>
              <a:rPr lang="ru-RU" sz="3200" dirty="0" smtClean="0"/>
              <a:t>Партнеры проекта Виртуальный педагогический класс»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3700" y="1339851"/>
            <a:ext cx="9677400" cy="4419600"/>
          </a:xfrm>
        </p:spPr>
        <p:txBody>
          <a:bodyPr/>
          <a:lstStyle/>
          <a:p>
            <a:pPr algn="just"/>
            <a:r>
              <a:rPr lang="ru-RU" sz="3600" dirty="0" smtClean="0">
                <a:solidFill>
                  <a:schemeClr val="tx1"/>
                </a:solidFill>
              </a:rPr>
              <a:t>Образовательные организации </a:t>
            </a:r>
            <a:r>
              <a:rPr lang="ru-RU" sz="3600" dirty="0" err="1" smtClean="0">
                <a:solidFill>
                  <a:schemeClr val="tx1"/>
                </a:solidFill>
              </a:rPr>
              <a:t>Сургутского</a:t>
            </a:r>
            <a:r>
              <a:rPr lang="ru-RU" sz="3600" dirty="0" smtClean="0">
                <a:solidFill>
                  <a:schemeClr val="tx1"/>
                </a:solidFill>
              </a:rPr>
              <a:t> района:</a:t>
            </a:r>
          </a:p>
          <a:p>
            <a:pPr algn="just"/>
            <a:r>
              <a:rPr lang="ru-RU" sz="3600" dirty="0">
                <a:solidFill>
                  <a:schemeClr val="tx1"/>
                </a:solidFill>
              </a:rPr>
              <a:t>МБОУ «</a:t>
            </a:r>
            <a:r>
              <a:rPr lang="ru-RU" sz="3600" dirty="0" err="1">
                <a:solidFill>
                  <a:schemeClr val="tx1"/>
                </a:solidFill>
              </a:rPr>
              <a:t>Лянторская</a:t>
            </a:r>
            <a:r>
              <a:rPr lang="ru-RU" sz="3600" dirty="0">
                <a:solidFill>
                  <a:schemeClr val="tx1"/>
                </a:solidFill>
              </a:rPr>
              <a:t> СОШ №5»</a:t>
            </a:r>
          </a:p>
          <a:p>
            <a:pPr algn="just"/>
            <a:r>
              <a:rPr lang="ru-RU" sz="3600" dirty="0">
                <a:solidFill>
                  <a:schemeClr val="tx1"/>
                </a:solidFill>
              </a:rPr>
              <a:t>МБОУ «Федоровская СОШ №5</a:t>
            </a:r>
            <a:r>
              <a:rPr lang="ru-RU" sz="3600" dirty="0" smtClean="0">
                <a:solidFill>
                  <a:schemeClr val="tx1"/>
                </a:solidFill>
              </a:rPr>
              <a:t>»</a:t>
            </a:r>
            <a:endParaRPr lang="ru-RU" sz="3600" dirty="0">
              <a:solidFill>
                <a:schemeClr val="tx1"/>
              </a:solidFill>
            </a:endParaRPr>
          </a:p>
          <a:p>
            <a:pPr algn="just"/>
            <a:r>
              <a:rPr lang="ru-RU" sz="3600" dirty="0">
                <a:solidFill>
                  <a:schemeClr val="tx1"/>
                </a:solidFill>
              </a:rPr>
              <a:t>МБОУ </a:t>
            </a:r>
            <a:r>
              <a:rPr lang="ru-RU" sz="3600" dirty="0" err="1">
                <a:solidFill>
                  <a:schemeClr val="tx1"/>
                </a:solidFill>
              </a:rPr>
              <a:t>Барсовская</a:t>
            </a:r>
            <a:r>
              <a:rPr lang="ru-RU" sz="3600" dirty="0">
                <a:solidFill>
                  <a:schemeClr val="tx1"/>
                </a:solidFill>
              </a:rPr>
              <a:t> СОШ №1</a:t>
            </a:r>
          </a:p>
          <a:p>
            <a:pPr algn="just"/>
            <a:r>
              <a:rPr lang="ru-RU" sz="3600" dirty="0">
                <a:solidFill>
                  <a:schemeClr val="tx1"/>
                </a:solidFill>
              </a:rPr>
              <a:t>МБОУ </a:t>
            </a:r>
            <a:r>
              <a:rPr lang="ru-RU" sz="3600" dirty="0" err="1">
                <a:solidFill>
                  <a:schemeClr val="tx1"/>
                </a:solidFill>
              </a:rPr>
              <a:t>Ульт-Ягунская</a:t>
            </a:r>
            <a:r>
              <a:rPr lang="ru-RU" sz="3600" dirty="0">
                <a:solidFill>
                  <a:schemeClr val="tx1"/>
                </a:solidFill>
              </a:rPr>
              <a:t> СОШ</a:t>
            </a:r>
          </a:p>
          <a:p>
            <a:pPr algn="just"/>
            <a:r>
              <a:rPr lang="ru-RU" sz="3600" dirty="0">
                <a:solidFill>
                  <a:schemeClr val="tx1"/>
                </a:solidFill>
              </a:rPr>
              <a:t>МБОУ </a:t>
            </a:r>
            <a:r>
              <a:rPr lang="ru-RU" sz="3600" dirty="0" err="1">
                <a:solidFill>
                  <a:schemeClr val="tx1"/>
                </a:solidFill>
              </a:rPr>
              <a:t>Нижнесортымская</a:t>
            </a:r>
            <a:r>
              <a:rPr lang="ru-RU" sz="3600" dirty="0">
                <a:solidFill>
                  <a:schemeClr val="tx1"/>
                </a:solidFill>
              </a:rPr>
              <a:t> СОШ</a:t>
            </a:r>
          </a:p>
          <a:p>
            <a:pPr algn="just"/>
            <a:r>
              <a:rPr lang="ru-RU" sz="3600" dirty="0">
                <a:solidFill>
                  <a:schemeClr val="tx1"/>
                </a:solidFill>
              </a:rPr>
              <a:t>МБОУ Солнечная СОШ №1</a:t>
            </a:r>
          </a:p>
          <a:p>
            <a:pPr algn="just"/>
            <a:r>
              <a:rPr lang="ru-RU" sz="3600" dirty="0">
                <a:solidFill>
                  <a:schemeClr val="tx1"/>
                </a:solidFill>
              </a:rPr>
              <a:t>МБОУ «</a:t>
            </a:r>
            <a:r>
              <a:rPr lang="ru-RU" sz="3600" dirty="0" err="1">
                <a:solidFill>
                  <a:schemeClr val="tx1"/>
                </a:solidFill>
              </a:rPr>
              <a:t>Лянторская</a:t>
            </a:r>
            <a:r>
              <a:rPr lang="ru-RU" sz="3600" dirty="0">
                <a:solidFill>
                  <a:schemeClr val="tx1"/>
                </a:solidFill>
              </a:rPr>
              <a:t> СОШ </a:t>
            </a:r>
            <a:r>
              <a:rPr lang="ru-RU" sz="3600" dirty="0" smtClean="0">
                <a:solidFill>
                  <a:schemeClr val="tx1"/>
                </a:solidFill>
              </a:rPr>
              <a:t>№6»</a:t>
            </a:r>
            <a:endParaRPr lang="ru-RU" sz="3600" dirty="0">
              <a:solidFill>
                <a:schemeClr val="tx1"/>
              </a:solidFill>
            </a:endParaRPr>
          </a:p>
          <a:p>
            <a:endParaRPr lang="ru-RU" sz="3200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5835650"/>
            <a:ext cx="92964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0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192481" y="81800"/>
            <a:ext cx="366867" cy="7385684"/>
            <a:chOff x="192481" y="81800"/>
            <a:chExt cx="168275" cy="7385684"/>
          </a:xfrm>
        </p:grpSpPr>
        <p:sp>
          <p:nvSpPr>
            <p:cNvPr id="5" name="object 5"/>
            <p:cNvSpPr/>
            <p:nvPr/>
          </p:nvSpPr>
          <p:spPr>
            <a:xfrm>
              <a:off x="192468" y="1907679"/>
              <a:ext cx="168275" cy="405765"/>
            </a:xfrm>
            <a:custGeom>
              <a:avLst/>
              <a:gdLst/>
              <a:ahLst/>
              <a:cxnLst/>
              <a:rect l="l" t="t" r="r" b="b"/>
              <a:pathLst>
                <a:path w="168275" h="405764">
                  <a:moveTo>
                    <a:pt x="23177" y="33235"/>
                  </a:moveTo>
                  <a:lnTo>
                    <a:pt x="21005" y="31000"/>
                  </a:lnTo>
                  <a:lnTo>
                    <a:pt x="12" y="31000"/>
                  </a:lnTo>
                  <a:lnTo>
                    <a:pt x="12" y="40881"/>
                  </a:lnTo>
                  <a:lnTo>
                    <a:pt x="21005" y="40881"/>
                  </a:lnTo>
                  <a:lnTo>
                    <a:pt x="23177" y="38646"/>
                  </a:lnTo>
                  <a:lnTo>
                    <a:pt x="23177" y="33235"/>
                  </a:lnTo>
                  <a:close/>
                </a:path>
                <a:path w="168275" h="405764">
                  <a:moveTo>
                    <a:pt x="70662" y="33235"/>
                  </a:moveTo>
                  <a:lnTo>
                    <a:pt x="68427" y="31000"/>
                  </a:lnTo>
                  <a:lnTo>
                    <a:pt x="65747" y="31000"/>
                  </a:lnTo>
                  <a:lnTo>
                    <a:pt x="41694" y="31000"/>
                  </a:lnTo>
                  <a:lnTo>
                    <a:pt x="39509" y="33235"/>
                  </a:lnTo>
                  <a:lnTo>
                    <a:pt x="39509" y="38646"/>
                  </a:lnTo>
                  <a:lnTo>
                    <a:pt x="41694" y="40881"/>
                  </a:lnTo>
                  <a:lnTo>
                    <a:pt x="68427" y="40881"/>
                  </a:lnTo>
                  <a:lnTo>
                    <a:pt x="70662" y="38646"/>
                  </a:lnTo>
                  <a:lnTo>
                    <a:pt x="70662" y="33235"/>
                  </a:lnTo>
                  <a:close/>
                </a:path>
                <a:path w="168275" h="405764">
                  <a:moveTo>
                    <a:pt x="167894" y="395439"/>
                  </a:moveTo>
                  <a:lnTo>
                    <a:pt x="12" y="395439"/>
                  </a:lnTo>
                  <a:lnTo>
                    <a:pt x="12" y="405257"/>
                  </a:lnTo>
                  <a:lnTo>
                    <a:pt x="167894" y="405257"/>
                  </a:lnTo>
                  <a:lnTo>
                    <a:pt x="167894" y="395439"/>
                  </a:lnTo>
                  <a:close/>
                </a:path>
                <a:path w="168275" h="405764">
                  <a:moveTo>
                    <a:pt x="167894" y="62064"/>
                  </a:moveTo>
                  <a:lnTo>
                    <a:pt x="0" y="62064"/>
                  </a:lnTo>
                  <a:lnTo>
                    <a:pt x="0" y="71932"/>
                  </a:lnTo>
                  <a:lnTo>
                    <a:pt x="167894" y="71932"/>
                  </a:lnTo>
                  <a:lnTo>
                    <a:pt x="167894" y="62064"/>
                  </a:lnTo>
                  <a:close/>
                </a:path>
                <a:path w="168275" h="405764">
                  <a:moveTo>
                    <a:pt x="167894" y="0"/>
                  </a:moveTo>
                  <a:lnTo>
                    <a:pt x="0" y="0"/>
                  </a:lnTo>
                  <a:lnTo>
                    <a:pt x="0" y="9817"/>
                  </a:lnTo>
                  <a:lnTo>
                    <a:pt x="167894" y="9817"/>
                  </a:lnTo>
                  <a:lnTo>
                    <a:pt x="167894" y="0"/>
                  </a:lnTo>
                  <a:close/>
                </a:path>
              </a:pathLst>
            </a:custGeom>
            <a:solidFill>
              <a:srgbClr val="B7DEDF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2026" y="2018309"/>
              <a:ext cx="148336" cy="24606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2481" y="268185"/>
              <a:ext cx="167881" cy="161522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92481" y="2348407"/>
              <a:ext cx="168275" cy="900430"/>
            </a:xfrm>
            <a:custGeom>
              <a:avLst/>
              <a:gdLst/>
              <a:ahLst/>
              <a:cxnLst/>
              <a:rect l="l" t="t" r="r" b="b"/>
              <a:pathLst>
                <a:path w="168275" h="900430">
                  <a:moveTo>
                    <a:pt x="167881" y="696569"/>
                  </a:moveTo>
                  <a:lnTo>
                    <a:pt x="162179" y="699274"/>
                  </a:lnTo>
                  <a:lnTo>
                    <a:pt x="147535" y="702614"/>
                  </a:lnTo>
                  <a:lnTo>
                    <a:pt x="136334" y="667613"/>
                  </a:lnTo>
                  <a:lnTo>
                    <a:pt x="115557" y="636155"/>
                  </a:lnTo>
                  <a:lnTo>
                    <a:pt x="86144" y="609434"/>
                  </a:lnTo>
                  <a:lnTo>
                    <a:pt x="65379" y="597789"/>
                  </a:lnTo>
                  <a:lnTo>
                    <a:pt x="49022" y="588619"/>
                  </a:lnTo>
                  <a:lnTo>
                    <a:pt x="50761" y="582561"/>
                  </a:lnTo>
                  <a:lnTo>
                    <a:pt x="52031" y="576313"/>
                  </a:lnTo>
                  <a:lnTo>
                    <a:pt x="52819" y="569887"/>
                  </a:lnTo>
                  <a:lnTo>
                    <a:pt x="53086" y="563321"/>
                  </a:lnTo>
                  <a:lnTo>
                    <a:pt x="46659" y="531558"/>
                  </a:lnTo>
                  <a:lnTo>
                    <a:pt x="29133" y="505574"/>
                  </a:lnTo>
                  <a:lnTo>
                    <a:pt x="3162" y="488048"/>
                  </a:lnTo>
                  <a:lnTo>
                    <a:pt x="0" y="487413"/>
                  </a:lnTo>
                  <a:lnTo>
                    <a:pt x="0" y="497586"/>
                  </a:lnTo>
                  <a:lnTo>
                    <a:pt x="22174" y="512533"/>
                  </a:lnTo>
                  <a:lnTo>
                    <a:pt x="37592" y="535368"/>
                  </a:lnTo>
                  <a:lnTo>
                    <a:pt x="43256" y="563321"/>
                  </a:lnTo>
                  <a:lnTo>
                    <a:pt x="37592" y="591286"/>
                  </a:lnTo>
                  <a:lnTo>
                    <a:pt x="22174" y="614133"/>
                  </a:lnTo>
                  <a:lnTo>
                    <a:pt x="0" y="629094"/>
                  </a:lnTo>
                  <a:lnTo>
                    <a:pt x="0" y="639191"/>
                  </a:lnTo>
                  <a:lnTo>
                    <a:pt x="15760" y="631850"/>
                  </a:lnTo>
                  <a:lnTo>
                    <a:pt x="32918" y="616915"/>
                  </a:lnTo>
                  <a:lnTo>
                    <a:pt x="45389" y="597789"/>
                  </a:lnTo>
                  <a:lnTo>
                    <a:pt x="84594" y="620560"/>
                  </a:lnTo>
                  <a:lnTo>
                    <a:pt x="114211" y="650227"/>
                  </a:lnTo>
                  <a:lnTo>
                    <a:pt x="132930" y="685152"/>
                  </a:lnTo>
                  <a:lnTo>
                    <a:pt x="139458" y="723696"/>
                  </a:lnTo>
                  <a:lnTo>
                    <a:pt x="135394" y="753999"/>
                  </a:lnTo>
                  <a:lnTo>
                    <a:pt x="123558" y="782624"/>
                  </a:lnTo>
                  <a:lnTo>
                    <a:pt x="104482" y="808634"/>
                  </a:lnTo>
                  <a:lnTo>
                    <a:pt x="78689" y="831100"/>
                  </a:lnTo>
                  <a:lnTo>
                    <a:pt x="76796" y="832396"/>
                  </a:lnTo>
                  <a:lnTo>
                    <a:pt x="76060" y="834872"/>
                  </a:lnTo>
                  <a:lnTo>
                    <a:pt x="98869" y="889990"/>
                  </a:lnTo>
                  <a:lnTo>
                    <a:pt x="39789" y="889990"/>
                  </a:lnTo>
                  <a:lnTo>
                    <a:pt x="31038" y="868705"/>
                  </a:lnTo>
                  <a:lnTo>
                    <a:pt x="27838" y="860920"/>
                  </a:lnTo>
                  <a:lnTo>
                    <a:pt x="27038" y="859040"/>
                  </a:lnTo>
                  <a:lnTo>
                    <a:pt x="25209" y="857897"/>
                  </a:lnTo>
                  <a:lnTo>
                    <a:pt x="22771" y="857897"/>
                  </a:lnTo>
                  <a:lnTo>
                    <a:pt x="22326" y="857948"/>
                  </a:lnTo>
                  <a:lnTo>
                    <a:pt x="21882" y="858088"/>
                  </a:lnTo>
                  <a:lnTo>
                    <a:pt x="7137" y="861783"/>
                  </a:lnTo>
                  <a:lnTo>
                    <a:pt x="0" y="863041"/>
                  </a:lnTo>
                  <a:lnTo>
                    <a:pt x="0" y="873048"/>
                  </a:lnTo>
                  <a:lnTo>
                    <a:pt x="5943" y="872070"/>
                  </a:lnTo>
                  <a:lnTo>
                    <a:pt x="20396" y="868705"/>
                  </a:lnTo>
                  <a:lnTo>
                    <a:pt x="31953" y="896785"/>
                  </a:lnTo>
                  <a:lnTo>
                    <a:pt x="32740" y="898626"/>
                  </a:lnTo>
                  <a:lnTo>
                    <a:pt x="34531" y="899820"/>
                  </a:lnTo>
                  <a:lnTo>
                    <a:pt x="107848" y="899820"/>
                  </a:lnTo>
                  <a:lnTo>
                    <a:pt x="109397" y="899020"/>
                  </a:lnTo>
                  <a:lnTo>
                    <a:pt x="110286" y="897636"/>
                  </a:lnTo>
                  <a:lnTo>
                    <a:pt x="111226" y="896289"/>
                  </a:lnTo>
                  <a:lnTo>
                    <a:pt x="111379" y="894562"/>
                  </a:lnTo>
                  <a:lnTo>
                    <a:pt x="110782" y="893013"/>
                  </a:lnTo>
                  <a:lnTo>
                    <a:pt x="109524" y="889990"/>
                  </a:lnTo>
                  <a:lnTo>
                    <a:pt x="87566" y="836866"/>
                  </a:lnTo>
                  <a:lnTo>
                    <a:pt x="113792" y="813028"/>
                  </a:lnTo>
                  <a:lnTo>
                    <a:pt x="133172" y="785609"/>
                  </a:lnTo>
                  <a:lnTo>
                    <a:pt x="145199" y="755523"/>
                  </a:lnTo>
                  <a:lnTo>
                    <a:pt x="149326" y="723696"/>
                  </a:lnTo>
                  <a:lnTo>
                    <a:pt x="149326" y="719886"/>
                  </a:lnTo>
                  <a:lnTo>
                    <a:pt x="149123" y="716114"/>
                  </a:lnTo>
                  <a:lnTo>
                    <a:pt x="148780" y="712343"/>
                  </a:lnTo>
                  <a:lnTo>
                    <a:pt x="167030" y="707948"/>
                  </a:lnTo>
                  <a:lnTo>
                    <a:pt x="167881" y="707517"/>
                  </a:lnTo>
                  <a:lnTo>
                    <a:pt x="167881" y="702614"/>
                  </a:lnTo>
                  <a:lnTo>
                    <a:pt x="167881" y="696569"/>
                  </a:lnTo>
                  <a:close/>
                </a:path>
                <a:path w="168275" h="900430">
                  <a:moveTo>
                    <a:pt x="167881" y="631329"/>
                  </a:moveTo>
                  <a:lnTo>
                    <a:pt x="164249" y="633145"/>
                  </a:lnTo>
                  <a:lnTo>
                    <a:pt x="158165" y="638911"/>
                  </a:lnTo>
                  <a:lnTo>
                    <a:pt x="154076" y="646366"/>
                  </a:lnTo>
                  <a:lnTo>
                    <a:pt x="152946" y="654989"/>
                  </a:lnTo>
                  <a:lnTo>
                    <a:pt x="154482" y="661441"/>
                  </a:lnTo>
                  <a:lnTo>
                    <a:pt x="159385" y="668756"/>
                  </a:lnTo>
                  <a:lnTo>
                    <a:pt x="167881" y="674789"/>
                  </a:lnTo>
                  <a:lnTo>
                    <a:pt x="167881" y="662800"/>
                  </a:lnTo>
                  <a:lnTo>
                    <a:pt x="164871" y="660006"/>
                  </a:lnTo>
                  <a:lnTo>
                    <a:pt x="162725" y="654253"/>
                  </a:lnTo>
                  <a:lnTo>
                    <a:pt x="162280" y="647458"/>
                  </a:lnTo>
                  <a:lnTo>
                    <a:pt x="167881" y="641350"/>
                  </a:lnTo>
                  <a:lnTo>
                    <a:pt x="167881" y="631329"/>
                  </a:lnTo>
                  <a:close/>
                </a:path>
                <a:path w="168275" h="900430">
                  <a:moveTo>
                    <a:pt x="167881" y="94297"/>
                  </a:moveTo>
                  <a:lnTo>
                    <a:pt x="166497" y="94957"/>
                  </a:lnTo>
                  <a:lnTo>
                    <a:pt x="165646" y="96634"/>
                  </a:lnTo>
                  <a:lnTo>
                    <a:pt x="148285" y="131914"/>
                  </a:lnTo>
                  <a:lnTo>
                    <a:pt x="109397" y="137515"/>
                  </a:lnTo>
                  <a:lnTo>
                    <a:pt x="107505" y="137820"/>
                  </a:lnTo>
                  <a:lnTo>
                    <a:pt x="105968" y="139103"/>
                  </a:lnTo>
                  <a:lnTo>
                    <a:pt x="105422" y="140893"/>
                  </a:lnTo>
                  <a:lnTo>
                    <a:pt x="104825" y="142671"/>
                  </a:lnTo>
                  <a:lnTo>
                    <a:pt x="105321" y="144665"/>
                  </a:lnTo>
                  <a:lnTo>
                    <a:pt x="106553" y="145846"/>
                  </a:lnTo>
                  <a:lnTo>
                    <a:pt x="134797" y="173380"/>
                  </a:lnTo>
                  <a:lnTo>
                    <a:pt x="128143" y="212077"/>
                  </a:lnTo>
                  <a:lnTo>
                    <a:pt x="127850" y="213969"/>
                  </a:lnTo>
                  <a:lnTo>
                    <a:pt x="128587" y="215798"/>
                  </a:lnTo>
                  <a:lnTo>
                    <a:pt x="130073" y="216941"/>
                  </a:lnTo>
                  <a:lnTo>
                    <a:pt x="130975" y="217538"/>
                  </a:lnTo>
                  <a:lnTo>
                    <a:pt x="131965" y="217830"/>
                  </a:lnTo>
                  <a:lnTo>
                    <a:pt x="133794" y="217830"/>
                  </a:lnTo>
                  <a:lnTo>
                    <a:pt x="134543" y="217690"/>
                  </a:lnTo>
                  <a:lnTo>
                    <a:pt x="160705" y="203949"/>
                  </a:lnTo>
                  <a:lnTo>
                    <a:pt x="167881" y="200190"/>
                  </a:lnTo>
                  <a:lnTo>
                    <a:pt x="167881" y="189052"/>
                  </a:lnTo>
                  <a:lnTo>
                    <a:pt x="139560" y="203949"/>
                  </a:lnTo>
                  <a:lnTo>
                    <a:pt x="144907" y="172491"/>
                  </a:lnTo>
                  <a:lnTo>
                    <a:pt x="145211" y="170903"/>
                  </a:lnTo>
                  <a:lnTo>
                    <a:pt x="144665" y="169265"/>
                  </a:lnTo>
                  <a:lnTo>
                    <a:pt x="143522" y="168122"/>
                  </a:lnTo>
                  <a:lnTo>
                    <a:pt x="120650" y="145846"/>
                  </a:lnTo>
                  <a:lnTo>
                    <a:pt x="153847" y="141046"/>
                  </a:lnTo>
                  <a:lnTo>
                    <a:pt x="155232" y="140004"/>
                  </a:lnTo>
                  <a:lnTo>
                    <a:pt x="155981" y="138557"/>
                  </a:lnTo>
                  <a:lnTo>
                    <a:pt x="167881" y="114376"/>
                  </a:lnTo>
                  <a:lnTo>
                    <a:pt x="167881" y="94297"/>
                  </a:lnTo>
                  <a:close/>
                </a:path>
                <a:path w="168275" h="900430">
                  <a:moveTo>
                    <a:pt x="167881" y="0"/>
                  </a:moveTo>
                  <a:lnTo>
                    <a:pt x="60325" y="0"/>
                  </a:lnTo>
                  <a:lnTo>
                    <a:pt x="60325" y="221703"/>
                  </a:lnTo>
                  <a:lnTo>
                    <a:pt x="44970" y="212775"/>
                  </a:lnTo>
                  <a:lnTo>
                    <a:pt x="28054" y="197866"/>
                  </a:lnTo>
                  <a:lnTo>
                    <a:pt x="14363" y="176174"/>
                  </a:lnTo>
                  <a:lnTo>
                    <a:pt x="8737" y="146888"/>
                  </a:lnTo>
                  <a:lnTo>
                    <a:pt x="8737" y="90589"/>
                  </a:lnTo>
                  <a:lnTo>
                    <a:pt x="52692" y="90589"/>
                  </a:lnTo>
                  <a:lnTo>
                    <a:pt x="52692" y="171754"/>
                  </a:lnTo>
                  <a:lnTo>
                    <a:pt x="53187" y="185051"/>
                  </a:lnTo>
                  <a:lnTo>
                    <a:pt x="54660" y="197827"/>
                  </a:lnTo>
                  <a:lnTo>
                    <a:pt x="57061" y="210058"/>
                  </a:lnTo>
                  <a:lnTo>
                    <a:pt x="60325" y="221703"/>
                  </a:lnTo>
                  <a:lnTo>
                    <a:pt x="60325" y="0"/>
                  </a:lnTo>
                  <a:lnTo>
                    <a:pt x="54914" y="0"/>
                  </a:lnTo>
                  <a:lnTo>
                    <a:pt x="52692" y="2184"/>
                  </a:lnTo>
                  <a:lnTo>
                    <a:pt x="52692" y="80721"/>
                  </a:lnTo>
                  <a:lnTo>
                    <a:pt x="1092" y="80721"/>
                  </a:lnTo>
                  <a:lnTo>
                    <a:pt x="0" y="81838"/>
                  </a:lnTo>
                  <a:lnTo>
                    <a:pt x="0" y="151638"/>
                  </a:lnTo>
                  <a:lnTo>
                    <a:pt x="7785" y="185483"/>
                  </a:lnTo>
                  <a:lnTo>
                    <a:pt x="28105" y="211848"/>
                  </a:lnTo>
                  <a:lnTo>
                    <a:pt x="50406" y="227622"/>
                  </a:lnTo>
                  <a:lnTo>
                    <a:pt x="65239" y="234454"/>
                  </a:lnTo>
                  <a:lnTo>
                    <a:pt x="79870" y="259257"/>
                  </a:lnTo>
                  <a:lnTo>
                    <a:pt x="99237" y="278498"/>
                  </a:lnTo>
                  <a:lnTo>
                    <a:pt x="122643" y="291401"/>
                  </a:lnTo>
                  <a:lnTo>
                    <a:pt x="149428" y="297154"/>
                  </a:lnTo>
                  <a:lnTo>
                    <a:pt x="127304" y="427786"/>
                  </a:lnTo>
                  <a:lnTo>
                    <a:pt x="95199" y="427786"/>
                  </a:lnTo>
                  <a:lnTo>
                    <a:pt x="93014" y="429971"/>
                  </a:lnTo>
                  <a:lnTo>
                    <a:pt x="93014" y="484581"/>
                  </a:lnTo>
                  <a:lnTo>
                    <a:pt x="95199" y="486816"/>
                  </a:lnTo>
                  <a:lnTo>
                    <a:pt x="167881" y="486816"/>
                  </a:lnTo>
                  <a:lnTo>
                    <a:pt x="167881" y="476948"/>
                  </a:lnTo>
                  <a:lnTo>
                    <a:pt x="102844" y="476948"/>
                  </a:lnTo>
                  <a:lnTo>
                    <a:pt x="102844" y="437603"/>
                  </a:lnTo>
                  <a:lnTo>
                    <a:pt x="167881" y="437603"/>
                  </a:lnTo>
                  <a:lnTo>
                    <a:pt x="167881" y="427786"/>
                  </a:lnTo>
                  <a:lnTo>
                    <a:pt x="137325" y="427786"/>
                  </a:lnTo>
                  <a:lnTo>
                    <a:pt x="159397" y="297510"/>
                  </a:lnTo>
                  <a:lnTo>
                    <a:pt x="167881" y="297510"/>
                  </a:lnTo>
                  <a:lnTo>
                    <a:pt x="167881" y="287680"/>
                  </a:lnTo>
                  <a:lnTo>
                    <a:pt x="156070" y="287680"/>
                  </a:lnTo>
                  <a:lnTo>
                    <a:pt x="155930" y="287629"/>
                  </a:lnTo>
                  <a:lnTo>
                    <a:pt x="129082" y="283476"/>
                  </a:lnTo>
                  <a:lnTo>
                    <a:pt x="105879" y="271665"/>
                  </a:lnTo>
                  <a:lnTo>
                    <a:pt x="86969" y="253060"/>
                  </a:lnTo>
                  <a:lnTo>
                    <a:pt x="73025" y="228447"/>
                  </a:lnTo>
                  <a:lnTo>
                    <a:pt x="70675" y="221703"/>
                  </a:lnTo>
                  <a:lnTo>
                    <a:pt x="68453" y="215328"/>
                  </a:lnTo>
                  <a:lnTo>
                    <a:pt x="65214" y="201663"/>
                  </a:lnTo>
                  <a:lnTo>
                    <a:pt x="63233" y="187109"/>
                  </a:lnTo>
                  <a:lnTo>
                    <a:pt x="62560" y="171754"/>
                  </a:lnTo>
                  <a:lnTo>
                    <a:pt x="62560" y="90589"/>
                  </a:lnTo>
                  <a:lnTo>
                    <a:pt x="62560" y="49758"/>
                  </a:lnTo>
                  <a:lnTo>
                    <a:pt x="167881" y="49758"/>
                  </a:lnTo>
                  <a:lnTo>
                    <a:pt x="167881" y="39890"/>
                  </a:lnTo>
                  <a:lnTo>
                    <a:pt x="62560" y="39890"/>
                  </a:lnTo>
                  <a:lnTo>
                    <a:pt x="62560" y="9829"/>
                  </a:lnTo>
                  <a:lnTo>
                    <a:pt x="167881" y="9829"/>
                  </a:lnTo>
                  <a:lnTo>
                    <a:pt x="167881" y="0"/>
                  </a:lnTo>
                  <a:close/>
                </a:path>
              </a:pathLst>
            </a:custGeom>
            <a:solidFill>
              <a:srgbClr val="B7DEDF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6428" y="2846781"/>
              <a:ext cx="83934" cy="12095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92481" y="248488"/>
              <a:ext cx="168275" cy="10160"/>
            </a:xfrm>
            <a:custGeom>
              <a:avLst/>
              <a:gdLst/>
              <a:ahLst/>
              <a:cxnLst/>
              <a:rect l="l" t="t" r="r" b="b"/>
              <a:pathLst>
                <a:path w="168275" h="10160">
                  <a:moveTo>
                    <a:pt x="167881" y="9829"/>
                  </a:moveTo>
                  <a:lnTo>
                    <a:pt x="167881" y="0"/>
                  </a:lnTo>
                  <a:lnTo>
                    <a:pt x="0" y="0"/>
                  </a:lnTo>
                  <a:lnTo>
                    <a:pt x="0" y="9829"/>
                  </a:lnTo>
                  <a:lnTo>
                    <a:pt x="167881" y="9829"/>
                  </a:lnTo>
                  <a:close/>
                </a:path>
              </a:pathLst>
            </a:custGeom>
            <a:solidFill>
              <a:srgbClr val="B7DEDF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1109" y="81800"/>
              <a:ext cx="69253" cy="6976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92468" y="81800"/>
              <a:ext cx="168275" cy="5924550"/>
            </a:xfrm>
            <a:custGeom>
              <a:avLst/>
              <a:gdLst/>
              <a:ahLst/>
              <a:cxnLst/>
              <a:rect l="l" t="t" r="r" b="b"/>
              <a:pathLst>
                <a:path w="168275" h="5924550">
                  <a:moveTo>
                    <a:pt x="2641" y="2815044"/>
                  </a:moveTo>
                  <a:lnTo>
                    <a:pt x="736" y="2805671"/>
                  </a:lnTo>
                  <a:lnTo>
                    <a:pt x="12" y="2804591"/>
                  </a:lnTo>
                  <a:lnTo>
                    <a:pt x="12" y="2825483"/>
                  </a:lnTo>
                  <a:lnTo>
                    <a:pt x="736" y="2824391"/>
                  </a:lnTo>
                  <a:lnTo>
                    <a:pt x="2641" y="2815044"/>
                  </a:lnTo>
                  <a:close/>
                </a:path>
                <a:path w="168275" h="5924550">
                  <a:moveTo>
                    <a:pt x="23177" y="5552186"/>
                  </a:moveTo>
                  <a:lnTo>
                    <a:pt x="21005" y="5550001"/>
                  </a:lnTo>
                  <a:lnTo>
                    <a:pt x="12" y="5550001"/>
                  </a:lnTo>
                  <a:lnTo>
                    <a:pt x="12" y="5559882"/>
                  </a:lnTo>
                  <a:lnTo>
                    <a:pt x="21005" y="5559882"/>
                  </a:lnTo>
                  <a:lnTo>
                    <a:pt x="23177" y="5557647"/>
                  </a:lnTo>
                  <a:lnTo>
                    <a:pt x="23177" y="5552186"/>
                  </a:lnTo>
                  <a:close/>
                </a:path>
                <a:path w="168275" h="5924550">
                  <a:moveTo>
                    <a:pt x="54635" y="125869"/>
                  </a:moveTo>
                  <a:lnTo>
                    <a:pt x="52400" y="123634"/>
                  </a:lnTo>
                  <a:lnTo>
                    <a:pt x="12" y="123634"/>
                  </a:lnTo>
                  <a:lnTo>
                    <a:pt x="12" y="133502"/>
                  </a:lnTo>
                  <a:lnTo>
                    <a:pt x="52400" y="133502"/>
                  </a:lnTo>
                  <a:lnTo>
                    <a:pt x="54635" y="131267"/>
                  </a:lnTo>
                  <a:lnTo>
                    <a:pt x="54635" y="125869"/>
                  </a:lnTo>
                  <a:close/>
                </a:path>
                <a:path w="168275" h="5924550">
                  <a:moveTo>
                    <a:pt x="54635" y="93370"/>
                  </a:moveTo>
                  <a:lnTo>
                    <a:pt x="52400" y="91186"/>
                  </a:lnTo>
                  <a:lnTo>
                    <a:pt x="12" y="91186"/>
                  </a:lnTo>
                  <a:lnTo>
                    <a:pt x="12" y="101015"/>
                  </a:lnTo>
                  <a:lnTo>
                    <a:pt x="52400" y="101015"/>
                  </a:lnTo>
                  <a:lnTo>
                    <a:pt x="54635" y="98831"/>
                  </a:lnTo>
                  <a:lnTo>
                    <a:pt x="54635" y="93370"/>
                  </a:lnTo>
                  <a:close/>
                </a:path>
                <a:path w="168275" h="5924550">
                  <a:moveTo>
                    <a:pt x="54635" y="0"/>
                  </a:moveTo>
                  <a:lnTo>
                    <a:pt x="44767" y="0"/>
                  </a:lnTo>
                  <a:lnTo>
                    <a:pt x="44767" y="59931"/>
                  </a:lnTo>
                  <a:lnTo>
                    <a:pt x="12" y="59931"/>
                  </a:lnTo>
                  <a:lnTo>
                    <a:pt x="12" y="69761"/>
                  </a:lnTo>
                  <a:lnTo>
                    <a:pt x="52400" y="69761"/>
                  </a:lnTo>
                  <a:lnTo>
                    <a:pt x="54635" y="67576"/>
                  </a:lnTo>
                  <a:lnTo>
                    <a:pt x="54635" y="0"/>
                  </a:lnTo>
                  <a:close/>
                </a:path>
                <a:path w="168275" h="5924550">
                  <a:moveTo>
                    <a:pt x="70662" y="5552186"/>
                  </a:moveTo>
                  <a:lnTo>
                    <a:pt x="68427" y="5550001"/>
                  </a:lnTo>
                  <a:lnTo>
                    <a:pt x="65747" y="5550001"/>
                  </a:lnTo>
                  <a:lnTo>
                    <a:pt x="41694" y="5550001"/>
                  </a:lnTo>
                  <a:lnTo>
                    <a:pt x="39509" y="5552186"/>
                  </a:lnTo>
                  <a:lnTo>
                    <a:pt x="39509" y="5557647"/>
                  </a:lnTo>
                  <a:lnTo>
                    <a:pt x="41694" y="5559882"/>
                  </a:lnTo>
                  <a:lnTo>
                    <a:pt x="68427" y="5559882"/>
                  </a:lnTo>
                  <a:lnTo>
                    <a:pt x="70662" y="5557647"/>
                  </a:lnTo>
                  <a:lnTo>
                    <a:pt x="70662" y="5552186"/>
                  </a:lnTo>
                  <a:close/>
                </a:path>
                <a:path w="168275" h="5924550">
                  <a:moveTo>
                    <a:pt x="167894" y="5914390"/>
                  </a:moveTo>
                  <a:lnTo>
                    <a:pt x="12" y="5914390"/>
                  </a:lnTo>
                  <a:lnTo>
                    <a:pt x="12" y="5924258"/>
                  </a:lnTo>
                  <a:lnTo>
                    <a:pt x="167894" y="5924258"/>
                  </a:lnTo>
                  <a:lnTo>
                    <a:pt x="167894" y="5914390"/>
                  </a:lnTo>
                  <a:close/>
                </a:path>
                <a:path w="168275" h="5924550">
                  <a:moveTo>
                    <a:pt x="167894" y="5581066"/>
                  </a:moveTo>
                  <a:lnTo>
                    <a:pt x="0" y="5581066"/>
                  </a:lnTo>
                  <a:lnTo>
                    <a:pt x="0" y="5590883"/>
                  </a:lnTo>
                  <a:lnTo>
                    <a:pt x="167894" y="5590883"/>
                  </a:lnTo>
                  <a:lnTo>
                    <a:pt x="167894" y="5581066"/>
                  </a:lnTo>
                  <a:close/>
                </a:path>
                <a:path w="168275" h="5924550">
                  <a:moveTo>
                    <a:pt x="167894" y="5518950"/>
                  </a:moveTo>
                  <a:lnTo>
                    <a:pt x="0" y="5518950"/>
                  </a:lnTo>
                  <a:lnTo>
                    <a:pt x="0" y="5528818"/>
                  </a:lnTo>
                  <a:lnTo>
                    <a:pt x="167894" y="5528818"/>
                  </a:lnTo>
                  <a:lnTo>
                    <a:pt x="167894" y="5518950"/>
                  </a:lnTo>
                  <a:close/>
                </a:path>
                <a:path w="168275" h="5924550">
                  <a:moveTo>
                    <a:pt x="167894" y="123634"/>
                  </a:moveTo>
                  <a:lnTo>
                    <a:pt x="100876" y="123634"/>
                  </a:lnTo>
                  <a:lnTo>
                    <a:pt x="98640" y="125869"/>
                  </a:lnTo>
                  <a:lnTo>
                    <a:pt x="98640" y="131267"/>
                  </a:lnTo>
                  <a:lnTo>
                    <a:pt x="100876" y="133502"/>
                  </a:lnTo>
                  <a:lnTo>
                    <a:pt x="167894" y="133502"/>
                  </a:lnTo>
                  <a:lnTo>
                    <a:pt x="167894" y="123634"/>
                  </a:lnTo>
                  <a:close/>
                </a:path>
                <a:path w="168275" h="5924550">
                  <a:moveTo>
                    <a:pt x="167894" y="91186"/>
                  </a:moveTo>
                  <a:lnTo>
                    <a:pt x="100876" y="91186"/>
                  </a:lnTo>
                  <a:lnTo>
                    <a:pt x="98640" y="93370"/>
                  </a:lnTo>
                  <a:lnTo>
                    <a:pt x="98640" y="98831"/>
                  </a:lnTo>
                  <a:lnTo>
                    <a:pt x="100876" y="101015"/>
                  </a:lnTo>
                  <a:lnTo>
                    <a:pt x="167894" y="101015"/>
                  </a:lnTo>
                  <a:lnTo>
                    <a:pt x="167894" y="91186"/>
                  </a:lnTo>
                  <a:close/>
                </a:path>
              </a:pathLst>
            </a:custGeom>
            <a:solidFill>
              <a:srgbClr val="B7DEDF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2026" y="5711431"/>
              <a:ext cx="148336" cy="24606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2481" y="3961307"/>
              <a:ext cx="167881" cy="161526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92481" y="6041478"/>
              <a:ext cx="168275" cy="900430"/>
            </a:xfrm>
            <a:custGeom>
              <a:avLst/>
              <a:gdLst/>
              <a:ahLst/>
              <a:cxnLst/>
              <a:rect l="l" t="t" r="r" b="b"/>
              <a:pathLst>
                <a:path w="168275" h="900429">
                  <a:moveTo>
                    <a:pt x="167881" y="696582"/>
                  </a:moveTo>
                  <a:lnTo>
                    <a:pt x="162179" y="699287"/>
                  </a:lnTo>
                  <a:lnTo>
                    <a:pt x="147535" y="702614"/>
                  </a:lnTo>
                  <a:lnTo>
                    <a:pt x="136334" y="667613"/>
                  </a:lnTo>
                  <a:lnTo>
                    <a:pt x="115557" y="636155"/>
                  </a:lnTo>
                  <a:lnTo>
                    <a:pt x="86144" y="609447"/>
                  </a:lnTo>
                  <a:lnTo>
                    <a:pt x="65303" y="597801"/>
                  </a:lnTo>
                  <a:lnTo>
                    <a:pt x="49022" y="588670"/>
                  </a:lnTo>
                  <a:lnTo>
                    <a:pt x="50761" y="582599"/>
                  </a:lnTo>
                  <a:lnTo>
                    <a:pt x="52031" y="576338"/>
                  </a:lnTo>
                  <a:lnTo>
                    <a:pt x="52819" y="569925"/>
                  </a:lnTo>
                  <a:lnTo>
                    <a:pt x="53086" y="563372"/>
                  </a:lnTo>
                  <a:lnTo>
                    <a:pt x="46659" y="531596"/>
                  </a:lnTo>
                  <a:lnTo>
                    <a:pt x="29133" y="505625"/>
                  </a:lnTo>
                  <a:lnTo>
                    <a:pt x="3162" y="488099"/>
                  </a:lnTo>
                  <a:lnTo>
                    <a:pt x="0" y="487464"/>
                  </a:lnTo>
                  <a:lnTo>
                    <a:pt x="0" y="497598"/>
                  </a:lnTo>
                  <a:lnTo>
                    <a:pt x="22174" y="512559"/>
                  </a:lnTo>
                  <a:lnTo>
                    <a:pt x="37592" y="535406"/>
                  </a:lnTo>
                  <a:lnTo>
                    <a:pt x="43256" y="563372"/>
                  </a:lnTo>
                  <a:lnTo>
                    <a:pt x="37592" y="591299"/>
                  </a:lnTo>
                  <a:lnTo>
                    <a:pt x="22174" y="614133"/>
                  </a:lnTo>
                  <a:lnTo>
                    <a:pt x="0" y="629094"/>
                  </a:lnTo>
                  <a:lnTo>
                    <a:pt x="0" y="639241"/>
                  </a:lnTo>
                  <a:lnTo>
                    <a:pt x="15760" y="631888"/>
                  </a:lnTo>
                  <a:lnTo>
                    <a:pt x="32918" y="616953"/>
                  </a:lnTo>
                  <a:lnTo>
                    <a:pt x="45389" y="597801"/>
                  </a:lnTo>
                  <a:lnTo>
                    <a:pt x="84594" y="620560"/>
                  </a:lnTo>
                  <a:lnTo>
                    <a:pt x="114211" y="650240"/>
                  </a:lnTo>
                  <a:lnTo>
                    <a:pt x="132930" y="685177"/>
                  </a:lnTo>
                  <a:lnTo>
                    <a:pt x="139458" y="723696"/>
                  </a:lnTo>
                  <a:lnTo>
                    <a:pt x="135394" y="753999"/>
                  </a:lnTo>
                  <a:lnTo>
                    <a:pt x="123558" y="782650"/>
                  </a:lnTo>
                  <a:lnTo>
                    <a:pt x="104482" y="808685"/>
                  </a:lnTo>
                  <a:lnTo>
                    <a:pt x="78689" y="831151"/>
                  </a:lnTo>
                  <a:lnTo>
                    <a:pt x="76796" y="832446"/>
                  </a:lnTo>
                  <a:lnTo>
                    <a:pt x="76060" y="834872"/>
                  </a:lnTo>
                  <a:lnTo>
                    <a:pt x="98869" y="889990"/>
                  </a:lnTo>
                  <a:lnTo>
                    <a:pt x="39789" y="889990"/>
                  </a:lnTo>
                  <a:lnTo>
                    <a:pt x="31038" y="868756"/>
                  </a:lnTo>
                  <a:lnTo>
                    <a:pt x="27838" y="860971"/>
                  </a:lnTo>
                  <a:lnTo>
                    <a:pt x="27038" y="859091"/>
                  </a:lnTo>
                  <a:lnTo>
                    <a:pt x="25209" y="857948"/>
                  </a:lnTo>
                  <a:lnTo>
                    <a:pt x="22821" y="857948"/>
                  </a:lnTo>
                  <a:lnTo>
                    <a:pt x="22326" y="857999"/>
                  </a:lnTo>
                  <a:lnTo>
                    <a:pt x="21882" y="858088"/>
                  </a:lnTo>
                  <a:lnTo>
                    <a:pt x="7124" y="861809"/>
                  </a:lnTo>
                  <a:lnTo>
                    <a:pt x="0" y="863066"/>
                  </a:lnTo>
                  <a:lnTo>
                    <a:pt x="0" y="873099"/>
                  </a:lnTo>
                  <a:lnTo>
                    <a:pt x="5943" y="872121"/>
                  </a:lnTo>
                  <a:lnTo>
                    <a:pt x="20396" y="868756"/>
                  </a:lnTo>
                  <a:lnTo>
                    <a:pt x="32740" y="898677"/>
                  </a:lnTo>
                  <a:lnTo>
                    <a:pt x="34531" y="899858"/>
                  </a:lnTo>
                  <a:lnTo>
                    <a:pt x="107848" y="899858"/>
                  </a:lnTo>
                  <a:lnTo>
                    <a:pt x="109397" y="899020"/>
                  </a:lnTo>
                  <a:lnTo>
                    <a:pt x="111226" y="896289"/>
                  </a:lnTo>
                  <a:lnTo>
                    <a:pt x="111379" y="894562"/>
                  </a:lnTo>
                  <a:lnTo>
                    <a:pt x="110782" y="893013"/>
                  </a:lnTo>
                  <a:lnTo>
                    <a:pt x="109524" y="889990"/>
                  </a:lnTo>
                  <a:lnTo>
                    <a:pt x="87566" y="836866"/>
                  </a:lnTo>
                  <a:lnTo>
                    <a:pt x="113792" y="813054"/>
                  </a:lnTo>
                  <a:lnTo>
                    <a:pt x="133172" y="785622"/>
                  </a:lnTo>
                  <a:lnTo>
                    <a:pt x="145199" y="755523"/>
                  </a:lnTo>
                  <a:lnTo>
                    <a:pt x="149326" y="723696"/>
                  </a:lnTo>
                  <a:lnTo>
                    <a:pt x="149326" y="719886"/>
                  </a:lnTo>
                  <a:lnTo>
                    <a:pt x="149123" y="716114"/>
                  </a:lnTo>
                  <a:lnTo>
                    <a:pt x="148780" y="712343"/>
                  </a:lnTo>
                  <a:lnTo>
                    <a:pt x="167030" y="707986"/>
                  </a:lnTo>
                  <a:lnTo>
                    <a:pt x="167881" y="707542"/>
                  </a:lnTo>
                  <a:lnTo>
                    <a:pt x="167881" y="702614"/>
                  </a:lnTo>
                  <a:lnTo>
                    <a:pt x="167881" y="696582"/>
                  </a:lnTo>
                  <a:close/>
                </a:path>
                <a:path w="168275" h="900429">
                  <a:moveTo>
                    <a:pt x="167881" y="631342"/>
                  </a:moveTo>
                  <a:lnTo>
                    <a:pt x="164249" y="633171"/>
                  </a:lnTo>
                  <a:lnTo>
                    <a:pt x="158165" y="638949"/>
                  </a:lnTo>
                  <a:lnTo>
                    <a:pt x="154076" y="646391"/>
                  </a:lnTo>
                  <a:lnTo>
                    <a:pt x="152946" y="654989"/>
                  </a:lnTo>
                  <a:lnTo>
                    <a:pt x="154482" y="661466"/>
                  </a:lnTo>
                  <a:lnTo>
                    <a:pt x="159372" y="668782"/>
                  </a:lnTo>
                  <a:lnTo>
                    <a:pt x="167881" y="674814"/>
                  </a:lnTo>
                  <a:lnTo>
                    <a:pt x="167881" y="662838"/>
                  </a:lnTo>
                  <a:lnTo>
                    <a:pt x="164871" y="660057"/>
                  </a:lnTo>
                  <a:lnTo>
                    <a:pt x="162725" y="654304"/>
                  </a:lnTo>
                  <a:lnTo>
                    <a:pt x="162280" y="647458"/>
                  </a:lnTo>
                  <a:lnTo>
                    <a:pt x="167881" y="641388"/>
                  </a:lnTo>
                  <a:lnTo>
                    <a:pt x="167881" y="631342"/>
                  </a:lnTo>
                  <a:close/>
                </a:path>
                <a:path w="168275" h="900429">
                  <a:moveTo>
                    <a:pt x="167881" y="94348"/>
                  </a:moveTo>
                  <a:lnTo>
                    <a:pt x="166497" y="95008"/>
                  </a:lnTo>
                  <a:lnTo>
                    <a:pt x="165646" y="96685"/>
                  </a:lnTo>
                  <a:lnTo>
                    <a:pt x="148285" y="131914"/>
                  </a:lnTo>
                  <a:lnTo>
                    <a:pt x="109397" y="137566"/>
                  </a:lnTo>
                  <a:lnTo>
                    <a:pt x="107505" y="137820"/>
                  </a:lnTo>
                  <a:lnTo>
                    <a:pt x="105968" y="139153"/>
                  </a:lnTo>
                  <a:lnTo>
                    <a:pt x="104825" y="142722"/>
                  </a:lnTo>
                  <a:lnTo>
                    <a:pt x="105321" y="144665"/>
                  </a:lnTo>
                  <a:lnTo>
                    <a:pt x="106603" y="145897"/>
                  </a:lnTo>
                  <a:lnTo>
                    <a:pt x="134797" y="173380"/>
                  </a:lnTo>
                  <a:lnTo>
                    <a:pt x="128143" y="212128"/>
                  </a:lnTo>
                  <a:lnTo>
                    <a:pt x="127850" y="213969"/>
                  </a:lnTo>
                  <a:lnTo>
                    <a:pt x="128587" y="215849"/>
                  </a:lnTo>
                  <a:lnTo>
                    <a:pt x="130975" y="217589"/>
                  </a:lnTo>
                  <a:lnTo>
                    <a:pt x="131965" y="217881"/>
                  </a:lnTo>
                  <a:lnTo>
                    <a:pt x="133794" y="217881"/>
                  </a:lnTo>
                  <a:lnTo>
                    <a:pt x="134543" y="217690"/>
                  </a:lnTo>
                  <a:lnTo>
                    <a:pt x="135293" y="217335"/>
                  </a:lnTo>
                  <a:lnTo>
                    <a:pt x="160718" y="203949"/>
                  </a:lnTo>
                  <a:lnTo>
                    <a:pt x="167881" y="200190"/>
                  </a:lnTo>
                  <a:lnTo>
                    <a:pt x="167881" y="189064"/>
                  </a:lnTo>
                  <a:lnTo>
                    <a:pt x="139560" y="203949"/>
                  </a:lnTo>
                  <a:lnTo>
                    <a:pt x="144907" y="172491"/>
                  </a:lnTo>
                  <a:lnTo>
                    <a:pt x="145211" y="170903"/>
                  </a:lnTo>
                  <a:lnTo>
                    <a:pt x="144665" y="169316"/>
                  </a:lnTo>
                  <a:lnTo>
                    <a:pt x="143522" y="168173"/>
                  </a:lnTo>
                  <a:lnTo>
                    <a:pt x="120650" y="145897"/>
                  </a:lnTo>
                  <a:lnTo>
                    <a:pt x="152260" y="141287"/>
                  </a:lnTo>
                  <a:lnTo>
                    <a:pt x="153847" y="141084"/>
                  </a:lnTo>
                  <a:lnTo>
                    <a:pt x="155232" y="140042"/>
                  </a:lnTo>
                  <a:lnTo>
                    <a:pt x="155981" y="138607"/>
                  </a:lnTo>
                  <a:lnTo>
                    <a:pt x="167881" y="114427"/>
                  </a:lnTo>
                  <a:lnTo>
                    <a:pt x="167881" y="94348"/>
                  </a:lnTo>
                  <a:close/>
                </a:path>
                <a:path w="168275" h="900429">
                  <a:moveTo>
                    <a:pt x="167881" y="0"/>
                  </a:moveTo>
                  <a:lnTo>
                    <a:pt x="60325" y="0"/>
                  </a:lnTo>
                  <a:lnTo>
                    <a:pt x="60325" y="221805"/>
                  </a:lnTo>
                  <a:lnTo>
                    <a:pt x="44970" y="213029"/>
                  </a:lnTo>
                  <a:lnTo>
                    <a:pt x="28054" y="198234"/>
                  </a:lnTo>
                  <a:lnTo>
                    <a:pt x="14363" y="176491"/>
                  </a:lnTo>
                  <a:lnTo>
                    <a:pt x="8737" y="146888"/>
                  </a:lnTo>
                  <a:lnTo>
                    <a:pt x="8737" y="90589"/>
                  </a:lnTo>
                  <a:lnTo>
                    <a:pt x="52692" y="90589"/>
                  </a:lnTo>
                  <a:lnTo>
                    <a:pt x="52692" y="171792"/>
                  </a:lnTo>
                  <a:lnTo>
                    <a:pt x="53187" y="185102"/>
                  </a:lnTo>
                  <a:lnTo>
                    <a:pt x="54660" y="197904"/>
                  </a:lnTo>
                  <a:lnTo>
                    <a:pt x="57061" y="210146"/>
                  </a:lnTo>
                  <a:lnTo>
                    <a:pt x="60325" y="221805"/>
                  </a:lnTo>
                  <a:lnTo>
                    <a:pt x="60325" y="0"/>
                  </a:lnTo>
                  <a:lnTo>
                    <a:pt x="54914" y="0"/>
                  </a:lnTo>
                  <a:lnTo>
                    <a:pt x="52692" y="2235"/>
                  </a:lnTo>
                  <a:lnTo>
                    <a:pt x="52692" y="80759"/>
                  </a:lnTo>
                  <a:lnTo>
                    <a:pt x="1092" y="80759"/>
                  </a:lnTo>
                  <a:lnTo>
                    <a:pt x="0" y="81851"/>
                  </a:lnTo>
                  <a:lnTo>
                    <a:pt x="0" y="151638"/>
                  </a:lnTo>
                  <a:lnTo>
                    <a:pt x="7785" y="185483"/>
                  </a:lnTo>
                  <a:lnTo>
                    <a:pt x="28105" y="211848"/>
                  </a:lnTo>
                  <a:lnTo>
                    <a:pt x="50406" y="227622"/>
                  </a:lnTo>
                  <a:lnTo>
                    <a:pt x="65239" y="234454"/>
                  </a:lnTo>
                  <a:lnTo>
                    <a:pt x="79870" y="259257"/>
                  </a:lnTo>
                  <a:lnTo>
                    <a:pt x="99237" y="278511"/>
                  </a:lnTo>
                  <a:lnTo>
                    <a:pt x="122643" y="291414"/>
                  </a:lnTo>
                  <a:lnTo>
                    <a:pt x="149428" y="297154"/>
                  </a:lnTo>
                  <a:lnTo>
                    <a:pt x="127304" y="427837"/>
                  </a:lnTo>
                  <a:lnTo>
                    <a:pt x="95199" y="427837"/>
                  </a:lnTo>
                  <a:lnTo>
                    <a:pt x="93014" y="430009"/>
                  </a:lnTo>
                  <a:lnTo>
                    <a:pt x="93014" y="484632"/>
                  </a:lnTo>
                  <a:lnTo>
                    <a:pt x="95199" y="486867"/>
                  </a:lnTo>
                  <a:lnTo>
                    <a:pt x="167881" y="486867"/>
                  </a:lnTo>
                  <a:lnTo>
                    <a:pt x="167881" y="476999"/>
                  </a:lnTo>
                  <a:lnTo>
                    <a:pt x="102844" y="476999"/>
                  </a:lnTo>
                  <a:lnTo>
                    <a:pt x="102844" y="437654"/>
                  </a:lnTo>
                  <a:lnTo>
                    <a:pt x="167881" y="437654"/>
                  </a:lnTo>
                  <a:lnTo>
                    <a:pt x="167881" y="427837"/>
                  </a:lnTo>
                  <a:lnTo>
                    <a:pt x="137325" y="427837"/>
                  </a:lnTo>
                  <a:lnTo>
                    <a:pt x="159397" y="297561"/>
                  </a:lnTo>
                  <a:lnTo>
                    <a:pt x="167881" y="297561"/>
                  </a:lnTo>
                  <a:lnTo>
                    <a:pt x="167881" y="287680"/>
                  </a:lnTo>
                  <a:lnTo>
                    <a:pt x="155981" y="287680"/>
                  </a:lnTo>
                  <a:lnTo>
                    <a:pt x="129095" y="283514"/>
                  </a:lnTo>
                  <a:lnTo>
                    <a:pt x="105854" y="271703"/>
                  </a:lnTo>
                  <a:lnTo>
                    <a:pt x="86918" y="253060"/>
                  </a:lnTo>
                  <a:lnTo>
                    <a:pt x="72974" y="228396"/>
                  </a:lnTo>
                  <a:lnTo>
                    <a:pt x="70688" y="221805"/>
                  </a:lnTo>
                  <a:lnTo>
                    <a:pt x="68453" y="215379"/>
                  </a:lnTo>
                  <a:lnTo>
                    <a:pt x="65214" y="201701"/>
                  </a:lnTo>
                  <a:lnTo>
                    <a:pt x="63233" y="187159"/>
                  </a:lnTo>
                  <a:lnTo>
                    <a:pt x="62560" y="171792"/>
                  </a:lnTo>
                  <a:lnTo>
                    <a:pt x="62560" y="90589"/>
                  </a:lnTo>
                  <a:lnTo>
                    <a:pt x="62560" y="49758"/>
                  </a:lnTo>
                  <a:lnTo>
                    <a:pt x="167881" y="49758"/>
                  </a:lnTo>
                  <a:lnTo>
                    <a:pt x="167881" y="39890"/>
                  </a:lnTo>
                  <a:lnTo>
                    <a:pt x="62560" y="39890"/>
                  </a:lnTo>
                  <a:lnTo>
                    <a:pt x="62560" y="9867"/>
                  </a:lnTo>
                  <a:lnTo>
                    <a:pt x="167881" y="9867"/>
                  </a:lnTo>
                  <a:lnTo>
                    <a:pt x="167881" y="0"/>
                  </a:lnTo>
                  <a:close/>
                </a:path>
              </a:pathLst>
            </a:custGeom>
            <a:solidFill>
              <a:srgbClr val="B7DEDF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76428" y="6539852"/>
              <a:ext cx="83934" cy="12095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92468" y="3548760"/>
              <a:ext cx="168275" cy="403225"/>
            </a:xfrm>
            <a:custGeom>
              <a:avLst/>
              <a:gdLst/>
              <a:ahLst/>
              <a:cxnLst/>
              <a:rect l="l" t="t" r="r" b="b"/>
              <a:pathLst>
                <a:path w="168275" h="403225">
                  <a:moveTo>
                    <a:pt x="4876" y="33032"/>
                  </a:moveTo>
                  <a:lnTo>
                    <a:pt x="2692" y="30797"/>
                  </a:lnTo>
                  <a:lnTo>
                    <a:pt x="12" y="30797"/>
                  </a:lnTo>
                  <a:lnTo>
                    <a:pt x="12" y="40678"/>
                  </a:lnTo>
                  <a:lnTo>
                    <a:pt x="2692" y="40678"/>
                  </a:lnTo>
                  <a:lnTo>
                    <a:pt x="4876" y="38442"/>
                  </a:lnTo>
                  <a:lnTo>
                    <a:pt x="4876" y="33032"/>
                  </a:lnTo>
                  <a:close/>
                </a:path>
                <a:path w="168275" h="403225">
                  <a:moveTo>
                    <a:pt x="52006" y="33032"/>
                  </a:moveTo>
                  <a:lnTo>
                    <a:pt x="49822" y="30797"/>
                  </a:lnTo>
                  <a:lnTo>
                    <a:pt x="47091" y="30797"/>
                  </a:lnTo>
                  <a:lnTo>
                    <a:pt x="23177" y="30797"/>
                  </a:lnTo>
                  <a:lnTo>
                    <a:pt x="21005" y="33032"/>
                  </a:lnTo>
                  <a:lnTo>
                    <a:pt x="21005" y="38442"/>
                  </a:lnTo>
                  <a:lnTo>
                    <a:pt x="23177" y="40678"/>
                  </a:lnTo>
                  <a:lnTo>
                    <a:pt x="49822" y="40678"/>
                  </a:lnTo>
                  <a:lnTo>
                    <a:pt x="52006" y="38442"/>
                  </a:lnTo>
                  <a:lnTo>
                    <a:pt x="52006" y="33032"/>
                  </a:lnTo>
                  <a:close/>
                </a:path>
                <a:path w="168275" h="403225">
                  <a:moveTo>
                    <a:pt x="167894" y="392849"/>
                  </a:moveTo>
                  <a:lnTo>
                    <a:pt x="12" y="392849"/>
                  </a:lnTo>
                  <a:lnTo>
                    <a:pt x="12" y="402678"/>
                  </a:lnTo>
                  <a:lnTo>
                    <a:pt x="167894" y="402678"/>
                  </a:lnTo>
                  <a:lnTo>
                    <a:pt x="167894" y="392849"/>
                  </a:lnTo>
                  <a:close/>
                </a:path>
                <a:path w="168275" h="403225">
                  <a:moveTo>
                    <a:pt x="167894" y="147091"/>
                  </a:moveTo>
                  <a:lnTo>
                    <a:pt x="12" y="147091"/>
                  </a:lnTo>
                  <a:lnTo>
                    <a:pt x="12" y="156908"/>
                  </a:lnTo>
                  <a:lnTo>
                    <a:pt x="167894" y="156908"/>
                  </a:lnTo>
                  <a:lnTo>
                    <a:pt x="167894" y="147091"/>
                  </a:lnTo>
                  <a:close/>
                </a:path>
                <a:path w="168275" h="403225">
                  <a:moveTo>
                    <a:pt x="167894" y="109588"/>
                  </a:moveTo>
                  <a:lnTo>
                    <a:pt x="0" y="109588"/>
                  </a:lnTo>
                  <a:lnTo>
                    <a:pt x="0" y="119456"/>
                  </a:lnTo>
                  <a:lnTo>
                    <a:pt x="167894" y="119456"/>
                  </a:lnTo>
                  <a:lnTo>
                    <a:pt x="167894" y="109588"/>
                  </a:lnTo>
                  <a:close/>
                </a:path>
                <a:path w="168275" h="403225">
                  <a:moveTo>
                    <a:pt x="167894" y="61658"/>
                  </a:moveTo>
                  <a:lnTo>
                    <a:pt x="0" y="61658"/>
                  </a:lnTo>
                  <a:lnTo>
                    <a:pt x="0" y="71488"/>
                  </a:lnTo>
                  <a:lnTo>
                    <a:pt x="167894" y="71488"/>
                  </a:lnTo>
                  <a:lnTo>
                    <a:pt x="167894" y="61658"/>
                  </a:lnTo>
                  <a:close/>
                </a:path>
                <a:path w="168275" h="403225">
                  <a:moveTo>
                    <a:pt x="167894" y="0"/>
                  </a:moveTo>
                  <a:lnTo>
                    <a:pt x="0" y="0"/>
                  </a:lnTo>
                  <a:lnTo>
                    <a:pt x="0" y="9817"/>
                  </a:lnTo>
                  <a:lnTo>
                    <a:pt x="167894" y="9817"/>
                  </a:lnTo>
                  <a:lnTo>
                    <a:pt x="167894" y="0"/>
                  </a:lnTo>
                  <a:close/>
                </a:path>
              </a:pathLst>
            </a:custGeom>
            <a:solidFill>
              <a:srgbClr val="B7DEDF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1109" y="3739553"/>
              <a:ext cx="69253" cy="10511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92468" y="3739553"/>
              <a:ext cx="168275" cy="3728085"/>
            </a:xfrm>
            <a:custGeom>
              <a:avLst/>
              <a:gdLst/>
              <a:ahLst/>
              <a:cxnLst/>
              <a:rect l="l" t="t" r="r" b="b"/>
              <a:pathLst>
                <a:path w="168275" h="3728084">
                  <a:moveTo>
                    <a:pt x="4038" y="2855366"/>
                  </a:moveTo>
                  <a:lnTo>
                    <a:pt x="2133" y="2846006"/>
                  </a:lnTo>
                  <a:lnTo>
                    <a:pt x="12" y="2842857"/>
                  </a:lnTo>
                  <a:lnTo>
                    <a:pt x="12" y="2867888"/>
                  </a:lnTo>
                  <a:lnTo>
                    <a:pt x="2133" y="2864739"/>
                  </a:lnTo>
                  <a:lnTo>
                    <a:pt x="4038" y="2855366"/>
                  </a:lnTo>
                  <a:close/>
                </a:path>
                <a:path w="168275" h="3728084">
                  <a:moveTo>
                    <a:pt x="4876" y="3535311"/>
                  </a:moveTo>
                  <a:lnTo>
                    <a:pt x="2692" y="3533127"/>
                  </a:lnTo>
                  <a:lnTo>
                    <a:pt x="12" y="3533127"/>
                  </a:lnTo>
                  <a:lnTo>
                    <a:pt x="12" y="3543008"/>
                  </a:lnTo>
                  <a:lnTo>
                    <a:pt x="2692" y="3543008"/>
                  </a:lnTo>
                  <a:lnTo>
                    <a:pt x="4876" y="3540772"/>
                  </a:lnTo>
                  <a:lnTo>
                    <a:pt x="4876" y="3535311"/>
                  </a:lnTo>
                  <a:close/>
                </a:path>
                <a:path w="168275" h="3728084">
                  <a:moveTo>
                    <a:pt x="52006" y="3535311"/>
                  </a:moveTo>
                  <a:lnTo>
                    <a:pt x="49822" y="3533127"/>
                  </a:lnTo>
                  <a:lnTo>
                    <a:pt x="47091" y="3533127"/>
                  </a:lnTo>
                  <a:lnTo>
                    <a:pt x="23177" y="3533127"/>
                  </a:lnTo>
                  <a:lnTo>
                    <a:pt x="21005" y="3535311"/>
                  </a:lnTo>
                  <a:lnTo>
                    <a:pt x="21005" y="3540772"/>
                  </a:lnTo>
                  <a:lnTo>
                    <a:pt x="23177" y="3543008"/>
                  </a:lnTo>
                  <a:lnTo>
                    <a:pt x="49822" y="3543008"/>
                  </a:lnTo>
                  <a:lnTo>
                    <a:pt x="52006" y="3540772"/>
                  </a:lnTo>
                  <a:lnTo>
                    <a:pt x="52006" y="3535311"/>
                  </a:lnTo>
                  <a:close/>
                </a:path>
                <a:path w="168275" h="3728084">
                  <a:moveTo>
                    <a:pt x="54635" y="3695357"/>
                  </a:moveTo>
                  <a:lnTo>
                    <a:pt x="52400" y="3693122"/>
                  </a:lnTo>
                  <a:lnTo>
                    <a:pt x="12" y="3693122"/>
                  </a:lnTo>
                  <a:lnTo>
                    <a:pt x="12" y="3702939"/>
                  </a:lnTo>
                  <a:lnTo>
                    <a:pt x="44767" y="3702939"/>
                  </a:lnTo>
                  <a:lnTo>
                    <a:pt x="44767" y="3727500"/>
                  </a:lnTo>
                  <a:lnTo>
                    <a:pt x="54635" y="3727500"/>
                  </a:lnTo>
                  <a:lnTo>
                    <a:pt x="54635" y="3695357"/>
                  </a:lnTo>
                  <a:close/>
                </a:path>
                <a:path w="168275" h="3728084">
                  <a:moveTo>
                    <a:pt x="54635" y="161188"/>
                  </a:moveTo>
                  <a:lnTo>
                    <a:pt x="52400" y="159004"/>
                  </a:lnTo>
                  <a:lnTo>
                    <a:pt x="12" y="159004"/>
                  </a:lnTo>
                  <a:lnTo>
                    <a:pt x="12" y="168821"/>
                  </a:lnTo>
                  <a:lnTo>
                    <a:pt x="52400" y="168821"/>
                  </a:lnTo>
                  <a:lnTo>
                    <a:pt x="54635" y="166636"/>
                  </a:lnTo>
                  <a:lnTo>
                    <a:pt x="54635" y="161188"/>
                  </a:lnTo>
                  <a:close/>
                </a:path>
                <a:path w="168275" h="3728084">
                  <a:moveTo>
                    <a:pt x="54635" y="128739"/>
                  </a:moveTo>
                  <a:lnTo>
                    <a:pt x="52400" y="126504"/>
                  </a:lnTo>
                  <a:lnTo>
                    <a:pt x="12" y="126504"/>
                  </a:lnTo>
                  <a:lnTo>
                    <a:pt x="12" y="136372"/>
                  </a:lnTo>
                  <a:lnTo>
                    <a:pt x="52400" y="136372"/>
                  </a:lnTo>
                  <a:lnTo>
                    <a:pt x="54635" y="134150"/>
                  </a:lnTo>
                  <a:lnTo>
                    <a:pt x="54635" y="128739"/>
                  </a:lnTo>
                  <a:close/>
                </a:path>
                <a:path w="168275" h="3728084">
                  <a:moveTo>
                    <a:pt x="54635" y="2235"/>
                  </a:moveTo>
                  <a:lnTo>
                    <a:pt x="52400" y="0"/>
                  </a:lnTo>
                  <a:lnTo>
                    <a:pt x="12" y="0"/>
                  </a:lnTo>
                  <a:lnTo>
                    <a:pt x="12" y="9867"/>
                  </a:lnTo>
                  <a:lnTo>
                    <a:pt x="44767" y="9867"/>
                  </a:lnTo>
                  <a:lnTo>
                    <a:pt x="44767" y="95250"/>
                  </a:lnTo>
                  <a:lnTo>
                    <a:pt x="12" y="95250"/>
                  </a:lnTo>
                  <a:lnTo>
                    <a:pt x="12" y="105117"/>
                  </a:lnTo>
                  <a:lnTo>
                    <a:pt x="52400" y="105117"/>
                  </a:lnTo>
                  <a:lnTo>
                    <a:pt x="54635" y="102895"/>
                  </a:lnTo>
                  <a:lnTo>
                    <a:pt x="54635" y="2235"/>
                  </a:lnTo>
                  <a:close/>
                </a:path>
                <a:path w="168275" h="3728084">
                  <a:moveTo>
                    <a:pt x="167881" y="3563988"/>
                  </a:moveTo>
                  <a:lnTo>
                    <a:pt x="12" y="3563988"/>
                  </a:lnTo>
                  <a:lnTo>
                    <a:pt x="12" y="3573805"/>
                  </a:lnTo>
                  <a:lnTo>
                    <a:pt x="167881" y="3573805"/>
                  </a:lnTo>
                  <a:lnTo>
                    <a:pt x="167881" y="3563988"/>
                  </a:lnTo>
                  <a:close/>
                </a:path>
                <a:path w="168275" h="3728084">
                  <a:moveTo>
                    <a:pt x="167894" y="3693122"/>
                  </a:moveTo>
                  <a:lnTo>
                    <a:pt x="100876" y="3693122"/>
                  </a:lnTo>
                  <a:lnTo>
                    <a:pt x="98640" y="3695357"/>
                  </a:lnTo>
                  <a:lnTo>
                    <a:pt x="98640" y="3727500"/>
                  </a:lnTo>
                  <a:lnTo>
                    <a:pt x="108508" y="3727500"/>
                  </a:lnTo>
                  <a:lnTo>
                    <a:pt x="108508" y="3702939"/>
                  </a:lnTo>
                  <a:lnTo>
                    <a:pt x="167894" y="3702939"/>
                  </a:lnTo>
                  <a:lnTo>
                    <a:pt x="167894" y="3693122"/>
                  </a:lnTo>
                  <a:close/>
                </a:path>
                <a:path w="168275" h="3728084">
                  <a:moveTo>
                    <a:pt x="167894" y="3649370"/>
                  </a:moveTo>
                  <a:lnTo>
                    <a:pt x="12" y="3649370"/>
                  </a:lnTo>
                  <a:lnTo>
                    <a:pt x="12" y="3659238"/>
                  </a:lnTo>
                  <a:lnTo>
                    <a:pt x="167894" y="3659238"/>
                  </a:lnTo>
                  <a:lnTo>
                    <a:pt x="167894" y="3649370"/>
                  </a:lnTo>
                  <a:close/>
                </a:path>
                <a:path w="168275" h="3728084">
                  <a:moveTo>
                    <a:pt x="167894" y="3611905"/>
                  </a:moveTo>
                  <a:lnTo>
                    <a:pt x="12" y="3611905"/>
                  </a:lnTo>
                  <a:lnTo>
                    <a:pt x="12" y="3621735"/>
                  </a:lnTo>
                  <a:lnTo>
                    <a:pt x="167894" y="3621735"/>
                  </a:lnTo>
                  <a:lnTo>
                    <a:pt x="167894" y="3611905"/>
                  </a:lnTo>
                  <a:close/>
                </a:path>
                <a:path w="168275" h="3728084">
                  <a:moveTo>
                    <a:pt x="167894" y="3502279"/>
                  </a:moveTo>
                  <a:lnTo>
                    <a:pt x="0" y="3502279"/>
                  </a:lnTo>
                  <a:lnTo>
                    <a:pt x="0" y="3512147"/>
                  </a:lnTo>
                  <a:lnTo>
                    <a:pt x="167894" y="3512147"/>
                  </a:lnTo>
                  <a:lnTo>
                    <a:pt x="167894" y="3502279"/>
                  </a:lnTo>
                  <a:close/>
                </a:path>
                <a:path w="168275" h="3728084">
                  <a:moveTo>
                    <a:pt x="167894" y="159004"/>
                  </a:moveTo>
                  <a:lnTo>
                    <a:pt x="100876" y="159004"/>
                  </a:lnTo>
                  <a:lnTo>
                    <a:pt x="98640" y="161188"/>
                  </a:lnTo>
                  <a:lnTo>
                    <a:pt x="98640" y="166636"/>
                  </a:lnTo>
                  <a:lnTo>
                    <a:pt x="100876" y="168821"/>
                  </a:lnTo>
                  <a:lnTo>
                    <a:pt x="167894" y="168821"/>
                  </a:lnTo>
                  <a:lnTo>
                    <a:pt x="167894" y="159004"/>
                  </a:lnTo>
                  <a:close/>
                </a:path>
                <a:path w="168275" h="3728084">
                  <a:moveTo>
                    <a:pt x="167894" y="126504"/>
                  </a:moveTo>
                  <a:lnTo>
                    <a:pt x="100876" y="126504"/>
                  </a:lnTo>
                  <a:lnTo>
                    <a:pt x="98640" y="128739"/>
                  </a:lnTo>
                  <a:lnTo>
                    <a:pt x="98640" y="134150"/>
                  </a:lnTo>
                  <a:lnTo>
                    <a:pt x="100876" y="136372"/>
                  </a:lnTo>
                  <a:lnTo>
                    <a:pt x="167894" y="136372"/>
                  </a:lnTo>
                  <a:lnTo>
                    <a:pt x="167894" y="126504"/>
                  </a:lnTo>
                  <a:close/>
                </a:path>
              </a:pathLst>
            </a:custGeom>
            <a:solidFill>
              <a:srgbClr val="B7DEDF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92481" y="6965747"/>
              <a:ext cx="167881" cy="25162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2481" y="3277844"/>
              <a:ext cx="167881" cy="251612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3039538" y="415228"/>
            <a:ext cx="4913605" cy="5366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lang="ru-RU" sz="1650" b="1" spc="-50" dirty="0">
                <a:solidFill>
                  <a:srgbClr val="146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Times New Roman" panose="02020603050405020304" pitchFamily="18" charset="0"/>
              </a:rPr>
              <a:t>Виртуальный педагогический класс</a:t>
            </a:r>
          </a:p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lang="ru-RU" sz="1650" b="1" spc="-50" dirty="0">
                <a:solidFill>
                  <a:srgbClr val="146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Times New Roman" panose="02020603050405020304" pitchFamily="18" charset="0"/>
              </a:rPr>
              <a:t>Периоды реализации : 02.01.2022 – 31.12.2024</a:t>
            </a:r>
            <a:endParaRPr sz="16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049967" y="1133033"/>
            <a:ext cx="2962754" cy="740072"/>
          </a:xfrm>
          <a:custGeom>
            <a:avLst/>
            <a:gdLst/>
            <a:ahLst/>
            <a:cxnLst/>
            <a:rect l="l" t="t" r="r" b="b"/>
            <a:pathLst>
              <a:path w="1994535" h="640080">
                <a:moveTo>
                  <a:pt x="1994192" y="639470"/>
                </a:moveTo>
                <a:lnTo>
                  <a:pt x="0" y="639470"/>
                </a:lnTo>
                <a:lnTo>
                  <a:pt x="0" y="0"/>
                </a:lnTo>
                <a:lnTo>
                  <a:pt x="1994192" y="0"/>
                </a:lnTo>
                <a:lnTo>
                  <a:pt x="1994192" y="639470"/>
                </a:lnTo>
                <a:close/>
              </a:path>
            </a:pathLst>
          </a:custGeom>
          <a:solidFill>
            <a:srgbClr val="0070C0"/>
          </a:solidFill>
          <a:ln>
            <a:solidFill>
              <a:srgbClr val="1B416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rgbClr val="003399"/>
              </a:solidFill>
              <a:latin typeface="Trebuchet MS" panose="020B0603020202020204" pitchFamily="34" charset="0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423214" y="1302679"/>
            <a:ext cx="3010930" cy="301044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1000" dirty="0">
              <a:solidFill>
                <a:schemeClr val="bg1"/>
              </a:solidFill>
              <a:latin typeface="Trebuchet MS" panose="020B0603020202020204" pitchFamily="34" charset="0"/>
              <a:cs typeface="Times New Roman"/>
            </a:endParaRPr>
          </a:p>
          <a:p>
            <a:pPr marL="548640" marR="99060">
              <a:lnSpc>
                <a:spcPct val="101000"/>
              </a:lnSpc>
            </a:pPr>
            <a:r>
              <a:rPr lang="ru-RU" sz="1000" b="1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Направление</a:t>
            </a:r>
            <a:endParaRPr sz="1000" dirty="0">
              <a:solidFill>
                <a:schemeClr val="bg1"/>
              </a:solidFill>
              <a:latin typeface="Trebuchet MS" panose="020B0603020202020204" pitchFamily="34" charset="0"/>
              <a:cs typeface="Trebuchet M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042826" y="1200059"/>
            <a:ext cx="1994535" cy="640080"/>
          </a:xfrm>
          <a:custGeom>
            <a:avLst/>
            <a:gdLst/>
            <a:ahLst/>
            <a:cxnLst/>
            <a:rect l="l" t="t" r="r" b="b"/>
            <a:pathLst>
              <a:path w="1994535" h="640080">
                <a:moveTo>
                  <a:pt x="0" y="0"/>
                </a:moveTo>
                <a:lnTo>
                  <a:pt x="1994192" y="0"/>
                </a:lnTo>
                <a:lnTo>
                  <a:pt x="1994192" y="639470"/>
                </a:lnTo>
                <a:lnTo>
                  <a:pt x="0" y="639470"/>
                </a:lnTo>
                <a:lnTo>
                  <a:pt x="0" y="0"/>
                </a:lnTo>
                <a:close/>
              </a:path>
            </a:pathLst>
          </a:custGeom>
          <a:ln w="11844">
            <a:solidFill>
              <a:srgbClr val="1464AF"/>
            </a:solidFill>
          </a:ln>
        </p:spPr>
        <p:txBody>
          <a:bodyPr wrap="square" lIns="0" tIns="0" rIns="0" bIns="0" rtlCol="0"/>
          <a:lstStyle/>
          <a:p>
            <a:endParaRPr>
              <a:latin typeface="Trebuchet MS" panose="020B0603020202020204" pitchFamily="34" charset="0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042825" y="2166211"/>
            <a:ext cx="2962755" cy="640080"/>
          </a:xfrm>
          <a:custGeom>
            <a:avLst/>
            <a:gdLst/>
            <a:ahLst/>
            <a:cxnLst/>
            <a:rect l="l" t="t" r="r" b="b"/>
            <a:pathLst>
              <a:path w="1994535" h="640080">
                <a:moveTo>
                  <a:pt x="1994192" y="639470"/>
                </a:moveTo>
                <a:lnTo>
                  <a:pt x="0" y="639470"/>
                </a:lnTo>
                <a:lnTo>
                  <a:pt x="0" y="0"/>
                </a:lnTo>
                <a:lnTo>
                  <a:pt x="1994192" y="0"/>
                </a:lnTo>
                <a:lnTo>
                  <a:pt x="1994192" y="63947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>
              <a:latin typeface="Trebuchet MS" panose="020B0603020202020204" pitchFamily="34" charset="0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339990" y="2193308"/>
            <a:ext cx="3354470" cy="323615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1150" dirty="0">
              <a:latin typeface="Trebuchet MS" panose="020B0603020202020204" pitchFamily="34" charset="0"/>
              <a:cs typeface="Times New Roman"/>
            </a:endParaRPr>
          </a:p>
          <a:p>
            <a:pPr marL="548640" marR="111760">
              <a:lnSpc>
                <a:spcPct val="101000"/>
              </a:lnSpc>
            </a:pPr>
            <a:r>
              <a:rPr lang="ru-RU" sz="1000" spc="-10" dirty="0">
                <a:solidFill>
                  <a:srgbClr val="FFFFFF"/>
                </a:solidFill>
                <a:latin typeface="Trebuchet MS" panose="020B0603020202020204" pitchFamily="34" charset="0"/>
                <a:cs typeface="Trebuchet MS"/>
              </a:rPr>
              <a:t>Цель реализации</a:t>
            </a:r>
            <a:endParaRPr sz="1000" dirty="0">
              <a:latin typeface="Trebuchet MS" panose="020B0603020202020204" pitchFamily="34" charset="0"/>
              <a:cs typeface="Trebuchet M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031674" y="2166211"/>
            <a:ext cx="2938198" cy="640080"/>
          </a:xfrm>
          <a:custGeom>
            <a:avLst/>
            <a:gdLst/>
            <a:ahLst/>
            <a:cxnLst/>
            <a:rect l="l" t="t" r="r" b="b"/>
            <a:pathLst>
              <a:path w="1994535" h="640080">
                <a:moveTo>
                  <a:pt x="0" y="0"/>
                </a:moveTo>
                <a:lnTo>
                  <a:pt x="1994192" y="0"/>
                </a:lnTo>
                <a:lnTo>
                  <a:pt x="1994192" y="639470"/>
                </a:lnTo>
                <a:lnTo>
                  <a:pt x="0" y="639470"/>
                </a:lnTo>
                <a:lnTo>
                  <a:pt x="0" y="0"/>
                </a:lnTo>
                <a:close/>
              </a:path>
            </a:pathLst>
          </a:custGeom>
          <a:ln w="11844">
            <a:solidFill>
              <a:srgbClr val="1464AF"/>
            </a:solidFill>
          </a:ln>
        </p:spPr>
        <p:txBody>
          <a:bodyPr wrap="square" lIns="0" tIns="0" rIns="0" bIns="0" rtlCol="0"/>
          <a:lstStyle/>
          <a:p>
            <a:endParaRPr>
              <a:latin typeface="Trebuchet MS" panose="020B0603020202020204" pitchFamily="34" charset="0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081478" y="6423467"/>
            <a:ext cx="2869066" cy="640080"/>
          </a:xfrm>
          <a:custGeom>
            <a:avLst/>
            <a:gdLst/>
            <a:ahLst/>
            <a:cxnLst/>
            <a:rect l="l" t="t" r="r" b="b"/>
            <a:pathLst>
              <a:path w="1994535" h="640079">
                <a:moveTo>
                  <a:pt x="1994192" y="639470"/>
                </a:moveTo>
                <a:lnTo>
                  <a:pt x="0" y="639470"/>
                </a:lnTo>
                <a:lnTo>
                  <a:pt x="0" y="0"/>
                </a:lnTo>
                <a:lnTo>
                  <a:pt x="1994192" y="0"/>
                </a:lnTo>
                <a:lnTo>
                  <a:pt x="1994192" y="63947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>
              <a:latin typeface="Trebuchet MS" panose="020B0603020202020204" pitchFamily="34" charset="0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260699" y="6582011"/>
            <a:ext cx="2886421" cy="238976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548640" marR="558800">
              <a:lnSpc>
                <a:spcPct val="101000"/>
              </a:lnSpc>
              <a:spcBef>
                <a:spcPts val="725"/>
              </a:spcBef>
            </a:pPr>
            <a:r>
              <a:rPr lang="ru-RU" sz="1000" spc="-10" dirty="0">
                <a:solidFill>
                  <a:srgbClr val="FFFFFF"/>
                </a:solidFill>
                <a:latin typeface="Trebuchet MS" panose="020B0603020202020204" pitchFamily="34" charset="0"/>
                <a:cs typeface="Trebuchet MS"/>
              </a:rPr>
              <a:t>Результат</a:t>
            </a:r>
            <a:endParaRPr sz="1000" dirty="0">
              <a:latin typeface="Trebuchet MS" panose="020B0603020202020204" pitchFamily="34" charset="0"/>
              <a:cs typeface="Trebuchet M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081478" y="6423467"/>
            <a:ext cx="2869066" cy="640080"/>
          </a:xfrm>
          <a:custGeom>
            <a:avLst/>
            <a:gdLst/>
            <a:ahLst/>
            <a:cxnLst/>
            <a:rect l="l" t="t" r="r" b="b"/>
            <a:pathLst>
              <a:path w="1994535" h="640079">
                <a:moveTo>
                  <a:pt x="0" y="0"/>
                </a:moveTo>
                <a:lnTo>
                  <a:pt x="1994192" y="0"/>
                </a:lnTo>
                <a:lnTo>
                  <a:pt x="1994192" y="639470"/>
                </a:lnTo>
                <a:lnTo>
                  <a:pt x="0" y="639470"/>
                </a:lnTo>
                <a:lnTo>
                  <a:pt x="0" y="0"/>
                </a:lnTo>
                <a:close/>
              </a:path>
            </a:pathLst>
          </a:custGeom>
          <a:ln w="11844">
            <a:solidFill>
              <a:srgbClr val="1464AF"/>
            </a:solidFill>
          </a:ln>
        </p:spPr>
        <p:txBody>
          <a:bodyPr wrap="square" lIns="0" tIns="0" rIns="0" bIns="0" rtlCol="0"/>
          <a:lstStyle/>
          <a:p>
            <a:endParaRPr>
              <a:latin typeface="Trebuchet MS" panose="020B0603020202020204" pitchFamily="34" charset="0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1161139" y="1363774"/>
            <a:ext cx="302260" cy="302260"/>
            <a:chOff x="1323924" y="1970582"/>
            <a:chExt cx="302260" cy="302260"/>
          </a:xfrm>
        </p:grpSpPr>
        <p:sp>
          <p:nvSpPr>
            <p:cNvPr id="50" name="object 50"/>
            <p:cNvSpPr/>
            <p:nvPr/>
          </p:nvSpPr>
          <p:spPr>
            <a:xfrm>
              <a:off x="1323924" y="2264067"/>
              <a:ext cx="302260" cy="8255"/>
            </a:xfrm>
            <a:custGeom>
              <a:avLst/>
              <a:gdLst/>
              <a:ahLst/>
              <a:cxnLst/>
              <a:rect l="l" t="t" r="r" b="b"/>
              <a:pathLst>
                <a:path w="302260" h="8255">
                  <a:moveTo>
                    <a:pt x="300342" y="8140"/>
                  </a:moveTo>
                  <a:lnTo>
                    <a:pt x="298107" y="8140"/>
                  </a:lnTo>
                  <a:lnTo>
                    <a:pt x="1841" y="8140"/>
                  </a:lnTo>
                  <a:lnTo>
                    <a:pt x="0" y="6311"/>
                  </a:lnTo>
                  <a:lnTo>
                    <a:pt x="0" y="1790"/>
                  </a:lnTo>
                  <a:lnTo>
                    <a:pt x="1841" y="0"/>
                  </a:lnTo>
                  <a:lnTo>
                    <a:pt x="300342" y="0"/>
                  </a:lnTo>
                  <a:lnTo>
                    <a:pt x="302171" y="1790"/>
                  </a:lnTo>
                  <a:lnTo>
                    <a:pt x="302171" y="6311"/>
                  </a:lnTo>
                  <a:lnTo>
                    <a:pt x="300342" y="81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pic>
          <p:nvPicPr>
            <p:cNvPr id="51" name="object 5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49717" y="1970582"/>
              <a:ext cx="248094" cy="301777"/>
            </a:xfrm>
            <a:prstGeom prst="rect">
              <a:avLst/>
            </a:prstGeom>
          </p:spPr>
        </p:pic>
      </p:grpSp>
      <p:pic>
        <p:nvPicPr>
          <p:cNvPr id="52" name="object 5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22659" y="2368924"/>
            <a:ext cx="506226" cy="259905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205693" y="4628898"/>
            <a:ext cx="505096" cy="336418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217695" y="6620560"/>
            <a:ext cx="434662" cy="301917"/>
          </a:xfrm>
          <a:prstGeom prst="rect">
            <a:avLst/>
          </a:prstGeom>
        </p:spPr>
      </p:pic>
      <p:sp>
        <p:nvSpPr>
          <p:cNvPr id="65" name="object 65"/>
          <p:cNvSpPr/>
          <p:nvPr/>
        </p:nvSpPr>
        <p:spPr>
          <a:xfrm>
            <a:off x="360362" y="0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17764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Trebuchet MS" panose="020B0603020202020204" pitchFamily="34" charset="0"/>
            </a:endParaRPr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15D9AC2A-977F-4383-B03C-E4DDC57F7B8F}"/>
              </a:ext>
            </a:extLst>
          </p:cNvPr>
          <p:cNvSpPr/>
          <p:nvPr/>
        </p:nvSpPr>
        <p:spPr>
          <a:xfrm>
            <a:off x="4279900" y="1210562"/>
            <a:ext cx="6019799" cy="6971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540385" algn="l"/>
                <a:tab pos="640080" algn="l"/>
              </a:tabLst>
            </a:pPr>
            <a:r>
              <a:rPr lang="ru-RU" sz="1000" spc="10" dirty="0">
                <a:solidFill>
                  <a:srgbClr val="003399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Инновационная деятельность в сфере образования, направленная на совершенствование научно-педагогического, учебно-методического, организационного, правового, финансово-экономического, кадрового, материально-технического обеспечения системы образования (п.5.2). </a:t>
            </a:r>
            <a:endParaRPr lang="ru-RU" sz="1000" dirty="0">
              <a:solidFill>
                <a:srgbClr val="003399"/>
              </a:solidFill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774F1EFC-9236-4BA5-913D-EB0DAEE6C9DF}"/>
              </a:ext>
            </a:extLst>
          </p:cNvPr>
          <p:cNvSpPr/>
          <p:nvPr/>
        </p:nvSpPr>
        <p:spPr>
          <a:xfrm>
            <a:off x="4302744" y="2131179"/>
            <a:ext cx="6019798" cy="8411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540385" algn="l"/>
                <a:tab pos="640080" algn="l"/>
              </a:tabLst>
            </a:pPr>
            <a:r>
              <a:rPr lang="ru-RU" sz="900" dirty="0">
                <a:solidFill>
                  <a:srgbClr val="003399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Увеличение контингента профессионально ориентированных абитуриентов на входе педагогических вузов, повышение их готовности к освоению программ профессионального педагогического образования, сокращение адаптационного периода при переходе от среднего общего к высшему образованию за счет реализации инновационных форм и механизмов взаимодействия педагогических вузов и школ в решении задач профессиональной ориентации учащихся</a:t>
            </a:r>
            <a:endParaRPr lang="ru-RU" sz="900" dirty="0">
              <a:solidFill>
                <a:srgbClr val="003399"/>
              </a:solidFill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0" name="object 53">
            <a:extLst>
              <a:ext uri="{FF2B5EF4-FFF2-40B4-BE49-F238E27FC236}">
                <a16:creationId xmlns:a16="http://schemas.microsoft.com/office/drawing/2014/main" id="{E5E24578-E157-476A-B128-CAEA6B3BA040}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 rot="15988166">
            <a:off x="4027353" y="5873268"/>
            <a:ext cx="505096" cy="336418"/>
          </a:xfrm>
          <a:prstGeom prst="rect">
            <a:avLst/>
          </a:prstGeom>
        </p:spPr>
      </p:pic>
      <p:pic>
        <p:nvPicPr>
          <p:cNvPr id="101" name="object 53">
            <a:extLst>
              <a:ext uri="{FF2B5EF4-FFF2-40B4-BE49-F238E27FC236}">
                <a16:creationId xmlns:a16="http://schemas.microsoft.com/office/drawing/2014/main" id="{F2EA740B-AE08-4207-8C07-5731E99DAD66}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358093" y="4781298"/>
            <a:ext cx="505096" cy="336418"/>
          </a:xfrm>
          <a:prstGeom prst="rect">
            <a:avLst/>
          </a:prstGeom>
        </p:spPr>
      </p:pic>
      <p:sp>
        <p:nvSpPr>
          <p:cNvPr id="106" name="object 33">
            <a:extLst>
              <a:ext uri="{FF2B5EF4-FFF2-40B4-BE49-F238E27FC236}">
                <a16:creationId xmlns:a16="http://schemas.microsoft.com/office/drawing/2014/main" id="{B8CB756E-CD3F-43B2-99D7-E519B4D8682E}"/>
              </a:ext>
            </a:extLst>
          </p:cNvPr>
          <p:cNvSpPr/>
          <p:nvPr/>
        </p:nvSpPr>
        <p:spPr>
          <a:xfrm>
            <a:off x="1148332" y="4293728"/>
            <a:ext cx="2543883" cy="640080"/>
          </a:xfrm>
          <a:custGeom>
            <a:avLst/>
            <a:gdLst/>
            <a:ahLst/>
            <a:cxnLst/>
            <a:rect l="l" t="t" r="r" b="b"/>
            <a:pathLst>
              <a:path w="1994535" h="640080">
                <a:moveTo>
                  <a:pt x="1994192" y="639470"/>
                </a:moveTo>
                <a:lnTo>
                  <a:pt x="0" y="639470"/>
                </a:lnTo>
                <a:lnTo>
                  <a:pt x="0" y="0"/>
                </a:lnTo>
                <a:lnTo>
                  <a:pt x="1994192" y="0"/>
                </a:lnTo>
                <a:lnTo>
                  <a:pt x="1994192" y="639470"/>
                </a:lnTo>
                <a:close/>
              </a:path>
            </a:pathLst>
          </a:custGeom>
          <a:solidFill>
            <a:srgbClr val="1B416F"/>
          </a:solidFill>
        </p:spPr>
        <p:txBody>
          <a:bodyPr wrap="square" lIns="0" tIns="0" rIns="0" bIns="0" rtlCol="0"/>
          <a:lstStyle/>
          <a:p>
            <a:endParaRPr>
              <a:latin typeface="Trebuchet MS" panose="020B0603020202020204" pitchFamily="34" charset="0"/>
            </a:endParaRPr>
          </a:p>
        </p:txBody>
      </p:sp>
      <p:sp>
        <p:nvSpPr>
          <p:cNvPr id="107" name="object 35">
            <a:extLst>
              <a:ext uri="{FF2B5EF4-FFF2-40B4-BE49-F238E27FC236}">
                <a16:creationId xmlns:a16="http://schemas.microsoft.com/office/drawing/2014/main" id="{BEEF8A75-4036-4991-B565-FB18E3A1B95F}"/>
              </a:ext>
            </a:extLst>
          </p:cNvPr>
          <p:cNvSpPr/>
          <p:nvPr/>
        </p:nvSpPr>
        <p:spPr>
          <a:xfrm>
            <a:off x="1157978" y="4293728"/>
            <a:ext cx="2544714" cy="640080"/>
          </a:xfrm>
          <a:custGeom>
            <a:avLst/>
            <a:gdLst/>
            <a:ahLst/>
            <a:cxnLst/>
            <a:rect l="l" t="t" r="r" b="b"/>
            <a:pathLst>
              <a:path w="1994535" h="640080">
                <a:moveTo>
                  <a:pt x="0" y="0"/>
                </a:moveTo>
                <a:lnTo>
                  <a:pt x="1994192" y="0"/>
                </a:lnTo>
                <a:lnTo>
                  <a:pt x="1994192" y="639470"/>
                </a:lnTo>
                <a:lnTo>
                  <a:pt x="0" y="639470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 w="11844">
            <a:solidFill>
              <a:srgbClr val="1464AF"/>
            </a:solidFill>
          </a:ln>
        </p:spPr>
        <p:txBody>
          <a:bodyPr wrap="square" lIns="0" tIns="0" rIns="0" bIns="0" rtlCol="0"/>
          <a:lstStyle/>
          <a:p>
            <a:endParaRPr>
              <a:latin typeface="Trebuchet MS" panose="020B0603020202020204" pitchFamily="34" charset="0"/>
            </a:endParaRPr>
          </a:p>
        </p:txBody>
      </p:sp>
      <p:pic>
        <p:nvPicPr>
          <p:cNvPr id="109" name="object 53">
            <a:extLst>
              <a:ext uri="{FF2B5EF4-FFF2-40B4-BE49-F238E27FC236}">
                <a16:creationId xmlns:a16="http://schemas.microsoft.com/office/drawing/2014/main" id="{287AD506-204A-4901-B85B-675268511782}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284362" y="4390885"/>
            <a:ext cx="549057" cy="454165"/>
          </a:xfrm>
          <a:prstGeom prst="rect">
            <a:avLst/>
          </a:prstGeom>
        </p:spPr>
      </p:pic>
      <p:sp>
        <p:nvSpPr>
          <p:cNvPr id="110" name="object 34">
            <a:extLst>
              <a:ext uri="{FF2B5EF4-FFF2-40B4-BE49-F238E27FC236}">
                <a16:creationId xmlns:a16="http://schemas.microsoft.com/office/drawing/2014/main" id="{7613F138-F8AC-441D-9D0E-CE9814456BC3}"/>
              </a:ext>
            </a:extLst>
          </p:cNvPr>
          <p:cNvSpPr txBox="1"/>
          <p:nvPr/>
        </p:nvSpPr>
        <p:spPr>
          <a:xfrm>
            <a:off x="1557321" y="4376402"/>
            <a:ext cx="3354470" cy="323615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1150" dirty="0">
              <a:latin typeface="Trebuchet MS" panose="020B0603020202020204" pitchFamily="34" charset="0"/>
              <a:cs typeface="Times New Roman"/>
            </a:endParaRPr>
          </a:p>
          <a:p>
            <a:pPr marL="548640" marR="111760">
              <a:lnSpc>
                <a:spcPct val="101000"/>
              </a:lnSpc>
            </a:pPr>
            <a:r>
              <a:rPr lang="ru-RU" sz="1000" spc="-10" dirty="0">
                <a:solidFill>
                  <a:srgbClr val="FFFFFF"/>
                </a:solidFill>
                <a:latin typeface="Trebuchet MS" panose="020B0603020202020204" pitchFamily="34" charset="0"/>
                <a:cs typeface="Trebuchet MS"/>
              </a:rPr>
              <a:t>Задачи проекта</a:t>
            </a:r>
            <a:endParaRPr sz="1000" dirty="0">
              <a:latin typeface="Trebuchet MS" panose="020B0603020202020204" pitchFamily="34" charset="0"/>
              <a:cs typeface="Trebuchet MS"/>
            </a:endParaRPr>
          </a:p>
        </p:txBody>
      </p:sp>
      <p:sp>
        <p:nvSpPr>
          <p:cNvPr id="111" name="Прямоугольник 110">
            <a:extLst>
              <a:ext uri="{FF2B5EF4-FFF2-40B4-BE49-F238E27FC236}">
                <a16:creationId xmlns:a16="http://schemas.microsoft.com/office/drawing/2014/main" id="{08B0B1A5-32F9-439B-8358-02AD70A4EC2C}"/>
              </a:ext>
            </a:extLst>
          </p:cNvPr>
          <p:cNvSpPr/>
          <p:nvPr/>
        </p:nvSpPr>
        <p:spPr>
          <a:xfrm>
            <a:off x="4313690" y="3195872"/>
            <a:ext cx="6019799" cy="2340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540385" algn="l"/>
                <a:tab pos="640080" algn="l"/>
              </a:tabLst>
            </a:pPr>
            <a:r>
              <a:rPr lang="ru-RU" sz="900" dirty="0">
                <a:solidFill>
                  <a:srgbClr val="003399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Разработка программно-методического обеспечения деятельности виртуального педагогического класса</a:t>
            </a:r>
            <a:endParaRPr lang="ru-RU" sz="900" dirty="0">
              <a:solidFill>
                <a:srgbClr val="003399"/>
              </a:solidFill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id="{0C262976-4AD3-4C0B-9294-107771141988}"/>
              </a:ext>
            </a:extLst>
          </p:cNvPr>
          <p:cNvSpPr/>
          <p:nvPr/>
        </p:nvSpPr>
        <p:spPr>
          <a:xfrm>
            <a:off x="4308735" y="3499059"/>
            <a:ext cx="6019799" cy="3729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540385" algn="l"/>
                <a:tab pos="640080" algn="l"/>
              </a:tabLst>
            </a:pPr>
            <a:r>
              <a:rPr lang="ru-RU" sz="900" dirty="0">
                <a:solidFill>
                  <a:srgbClr val="003399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Разработка нормативных документов по организации взаимодействия вуза и образовательной организации в рамках профориентационной деятельности по педагогической профессии</a:t>
            </a:r>
            <a:endParaRPr lang="ru-RU" sz="900" dirty="0">
              <a:solidFill>
                <a:srgbClr val="003399"/>
              </a:solidFill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3" name="Прямоугольник 112">
            <a:extLst>
              <a:ext uri="{FF2B5EF4-FFF2-40B4-BE49-F238E27FC236}">
                <a16:creationId xmlns:a16="http://schemas.microsoft.com/office/drawing/2014/main" id="{725B11C2-26BC-42E7-9B32-1405A13A8240}"/>
              </a:ext>
            </a:extLst>
          </p:cNvPr>
          <p:cNvSpPr/>
          <p:nvPr/>
        </p:nvSpPr>
        <p:spPr>
          <a:xfrm>
            <a:off x="4314262" y="3951985"/>
            <a:ext cx="6019799" cy="3033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540385" algn="l"/>
                <a:tab pos="640080" algn="l"/>
              </a:tabLst>
            </a:pPr>
            <a:r>
              <a:rPr lang="ru-RU" sz="900" dirty="0">
                <a:solidFill>
                  <a:srgbClr val="003399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Разработка методики отбора мотивированных на дальнейшее обучение в педагогических вузах выпускников 9 классов</a:t>
            </a:r>
            <a:endParaRPr lang="ru-RU" sz="900" dirty="0">
              <a:solidFill>
                <a:srgbClr val="003399"/>
              </a:solidFill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4" name="Прямоугольник 113">
            <a:extLst>
              <a:ext uri="{FF2B5EF4-FFF2-40B4-BE49-F238E27FC236}">
                <a16:creationId xmlns:a16="http://schemas.microsoft.com/office/drawing/2014/main" id="{2BC9DFCD-1F08-45A0-9016-26A8913ADB50}"/>
              </a:ext>
            </a:extLst>
          </p:cNvPr>
          <p:cNvSpPr/>
          <p:nvPr/>
        </p:nvSpPr>
        <p:spPr>
          <a:xfrm>
            <a:off x="4314263" y="4350224"/>
            <a:ext cx="6019799" cy="3033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540385" algn="l"/>
                <a:tab pos="640080" algn="l"/>
              </a:tabLst>
            </a:pPr>
            <a:r>
              <a:rPr lang="ru-RU" sz="900" dirty="0">
                <a:solidFill>
                  <a:srgbClr val="003399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Разработка и апробация организационных механизмов и форм взаимодействия вуза и общеобразовательных организаций по решению задач профессиональной ориентации обучающихся</a:t>
            </a:r>
            <a:endParaRPr lang="ru-RU" sz="900" dirty="0">
              <a:solidFill>
                <a:srgbClr val="003399"/>
              </a:solidFill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5" name="Прямоугольник 114">
            <a:extLst>
              <a:ext uri="{FF2B5EF4-FFF2-40B4-BE49-F238E27FC236}">
                <a16:creationId xmlns:a16="http://schemas.microsoft.com/office/drawing/2014/main" id="{BB0F02E1-2914-4B45-8D3B-7ECDD1A8DA6C}"/>
              </a:ext>
            </a:extLst>
          </p:cNvPr>
          <p:cNvSpPr/>
          <p:nvPr/>
        </p:nvSpPr>
        <p:spPr>
          <a:xfrm>
            <a:off x="4314264" y="4739730"/>
            <a:ext cx="6019799" cy="30339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540385" algn="l"/>
                <a:tab pos="640080" algn="l"/>
              </a:tabLst>
            </a:pPr>
            <a:r>
              <a:rPr lang="ru-RU" sz="900" dirty="0">
                <a:solidFill>
                  <a:srgbClr val="003399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Создание не менее двух виртуальных педагогических классов в общеобразовательных организациях</a:t>
            </a:r>
            <a:endParaRPr lang="ru-RU" sz="900" dirty="0">
              <a:solidFill>
                <a:srgbClr val="003399"/>
              </a:solidFill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6" name="Прямоугольник 115">
            <a:extLst>
              <a:ext uri="{FF2B5EF4-FFF2-40B4-BE49-F238E27FC236}">
                <a16:creationId xmlns:a16="http://schemas.microsoft.com/office/drawing/2014/main" id="{9AF78D81-70DC-452B-BAEC-C1D33BCC11D1}"/>
              </a:ext>
            </a:extLst>
          </p:cNvPr>
          <p:cNvSpPr/>
          <p:nvPr/>
        </p:nvSpPr>
        <p:spPr>
          <a:xfrm>
            <a:off x="4322112" y="5141564"/>
            <a:ext cx="6019799" cy="30339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540385" algn="l"/>
                <a:tab pos="640080" algn="l"/>
              </a:tabLst>
            </a:pPr>
            <a:r>
              <a:rPr lang="ru-RU" sz="900" dirty="0">
                <a:solidFill>
                  <a:srgbClr val="003399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Подготовка учащихся виртуальных классов к участию в олимпиадах, научно-практических конференциях и других интеллектуальных соревнованиях по выбранному направлению подготовки</a:t>
            </a:r>
            <a:endParaRPr lang="ru-RU" sz="900" dirty="0">
              <a:solidFill>
                <a:srgbClr val="003399"/>
              </a:solidFill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7" name="Прямоугольник 116">
            <a:extLst>
              <a:ext uri="{FF2B5EF4-FFF2-40B4-BE49-F238E27FC236}">
                <a16:creationId xmlns:a16="http://schemas.microsoft.com/office/drawing/2014/main" id="{7F0F8D0F-B585-481C-A5B4-0EBEC1487EAE}"/>
              </a:ext>
            </a:extLst>
          </p:cNvPr>
          <p:cNvSpPr/>
          <p:nvPr/>
        </p:nvSpPr>
        <p:spPr>
          <a:xfrm>
            <a:off x="4314413" y="5531069"/>
            <a:ext cx="6019799" cy="30339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540385" algn="l"/>
                <a:tab pos="640080" algn="l"/>
              </a:tabLst>
            </a:pPr>
            <a:r>
              <a:rPr lang="ru-RU" sz="900" dirty="0">
                <a:solidFill>
                  <a:srgbClr val="003399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Анализ и обобщение опыта создания виртуальных педагогических классов</a:t>
            </a:r>
            <a:endParaRPr lang="ru-RU" sz="900" dirty="0">
              <a:solidFill>
                <a:srgbClr val="003399"/>
              </a:solidFill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8" name="Прямоугольник 117">
            <a:extLst>
              <a:ext uri="{FF2B5EF4-FFF2-40B4-BE49-F238E27FC236}">
                <a16:creationId xmlns:a16="http://schemas.microsoft.com/office/drawing/2014/main" id="{97D4FC6A-C39E-44E1-8C21-3FE97F22575C}"/>
              </a:ext>
            </a:extLst>
          </p:cNvPr>
          <p:cNvSpPr/>
          <p:nvPr/>
        </p:nvSpPr>
        <p:spPr>
          <a:xfrm>
            <a:off x="4314414" y="5889781"/>
            <a:ext cx="6019799" cy="30339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540385" algn="l"/>
                <a:tab pos="640080" algn="l"/>
              </a:tabLst>
            </a:pPr>
            <a:r>
              <a:rPr lang="ru-RU" sz="900" dirty="0">
                <a:solidFill>
                  <a:srgbClr val="003399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Разработка методических рекомендаций по созданию «виртуального педагогического класса» в общеобразовательной организации</a:t>
            </a:r>
            <a:endParaRPr lang="ru-RU" sz="900" dirty="0">
              <a:solidFill>
                <a:srgbClr val="003399"/>
              </a:solidFill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9" name="Прямоугольник 118">
            <a:extLst>
              <a:ext uri="{FF2B5EF4-FFF2-40B4-BE49-F238E27FC236}">
                <a16:creationId xmlns:a16="http://schemas.microsoft.com/office/drawing/2014/main" id="{AA27F3C0-35E2-4BA0-A290-6F9624B16BC1}"/>
              </a:ext>
            </a:extLst>
          </p:cNvPr>
          <p:cNvSpPr/>
          <p:nvPr/>
        </p:nvSpPr>
        <p:spPr>
          <a:xfrm>
            <a:off x="4318897" y="6451479"/>
            <a:ext cx="6019799" cy="6400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540385" algn="l"/>
                <a:tab pos="640080" algn="l"/>
              </a:tabLst>
            </a:pPr>
            <a:r>
              <a:rPr lang="ru-RU" sz="900" dirty="0">
                <a:solidFill>
                  <a:srgbClr val="003399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Разработка модели виртуального педагогического класса и ее апробация в системе взаимодействия педагогического вуза и образовательных организаций общего образования</a:t>
            </a:r>
            <a:endParaRPr lang="ru-RU" sz="900" dirty="0">
              <a:solidFill>
                <a:srgbClr val="003399"/>
              </a:solidFill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1" name="Прямая со стрелкой 120">
            <a:extLst>
              <a:ext uri="{FF2B5EF4-FFF2-40B4-BE49-F238E27FC236}">
                <a16:creationId xmlns:a16="http://schemas.microsoft.com/office/drawing/2014/main" id="{833FC759-E1EA-4627-A2BF-D2837D417F05}"/>
              </a:ext>
            </a:extLst>
          </p:cNvPr>
          <p:cNvCxnSpPr>
            <a:cxnSpLocks/>
            <a:endCxn id="96" idx="1"/>
          </p:cNvCxnSpPr>
          <p:nvPr/>
        </p:nvCxnSpPr>
        <p:spPr>
          <a:xfrm>
            <a:off x="4005580" y="1559120"/>
            <a:ext cx="274320" cy="1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 стрелкой 128">
            <a:extLst>
              <a:ext uri="{FF2B5EF4-FFF2-40B4-BE49-F238E27FC236}">
                <a16:creationId xmlns:a16="http://schemas.microsoft.com/office/drawing/2014/main" id="{804524E0-76DE-492F-997A-3931FF08FF48}"/>
              </a:ext>
            </a:extLst>
          </p:cNvPr>
          <p:cNvCxnSpPr>
            <a:cxnSpLocks/>
          </p:cNvCxnSpPr>
          <p:nvPr/>
        </p:nvCxnSpPr>
        <p:spPr>
          <a:xfrm>
            <a:off x="3999316" y="2519165"/>
            <a:ext cx="307101" cy="0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41" name="Группа 140">
            <a:extLst>
              <a:ext uri="{FF2B5EF4-FFF2-40B4-BE49-F238E27FC236}">
                <a16:creationId xmlns:a16="http://schemas.microsoft.com/office/drawing/2014/main" id="{CF31A69E-9C7B-461E-AAA3-E9DFE7C78160}"/>
              </a:ext>
            </a:extLst>
          </p:cNvPr>
          <p:cNvGrpSpPr/>
          <p:nvPr/>
        </p:nvGrpSpPr>
        <p:grpSpPr>
          <a:xfrm>
            <a:off x="3692215" y="3309874"/>
            <a:ext cx="662071" cy="2656406"/>
            <a:chOff x="3692215" y="3309874"/>
            <a:chExt cx="662071" cy="2656406"/>
          </a:xfrm>
        </p:grpSpPr>
        <p:cxnSp>
          <p:nvCxnSpPr>
            <p:cNvPr id="125" name="Прямая со стрелкой 124">
              <a:extLst>
                <a:ext uri="{FF2B5EF4-FFF2-40B4-BE49-F238E27FC236}">
                  <a16:creationId xmlns:a16="http://schemas.microsoft.com/office/drawing/2014/main" id="{4D0A60ED-9181-4A27-9414-115830A5FF73}"/>
                </a:ext>
              </a:extLst>
            </p:cNvPr>
            <p:cNvCxnSpPr>
              <a:cxnSpLocks/>
            </p:cNvCxnSpPr>
            <p:nvPr/>
          </p:nvCxnSpPr>
          <p:spPr>
            <a:xfrm>
              <a:off x="4040050" y="4558206"/>
              <a:ext cx="307101" cy="0"/>
            </a:xfrm>
            <a:prstGeom prst="straightConnector1">
              <a:avLst/>
            </a:prstGeom>
            <a:ln>
              <a:solidFill>
                <a:srgbClr val="003399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Прямая соединительная линия 130">
              <a:extLst>
                <a:ext uri="{FF2B5EF4-FFF2-40B4-BE49-F238E27FC236}">
                  <a16:creationId xmlns:a16="http://schemas.microsoft.com/office/drawing/2014/main" id="{AE8F16B6-9856-4D4F-A1DB-D7CE80420831}"/>
                </a:ext>
              </a:extLst>
            </p:cNvPr>
            <p:cNvCxnSpPr>
              <a:cxnSpLocks/>
            </p:cNvCxnSpPr>
            <p:nvPr/>
          </p:nvCxnSpPr>
          <p:spPr>
            <a:xfrm>
              <a:off x="4016006" y="3309874"/>
              <a:ext cx="0" cy="2642342"/>
            </a:xfrm>
            <a:prstGeom prst="line">
              <a:avLst/>
            </a:prstGeom>
            <a:ln>
              <a:solidFill>
                <a:srgbClr val="003399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Прямая со стрелкой 132">
              <a:extLst>
                <a:ext uri="{FF2B5EF4-FFF2-40B4-BE49-F238E27FC236}">
                  <a16:creationId xmlns:a16="http://schemas.microsoft.com/office/drawing/2014/main" id="{870F4DB0-FE65-4A64-9D89-14A76DDC2218}"/>
                </a:ext>
              </a:extLst>
            </p:cNvPr>
            <p:cNvCxnSpPr>
              <a:cxnSpLocks/>
            </p:cNvCxnSpPr>
            <p:nvPr/>
          </p:nvCxnSpPr>
          <p:spPr>
            <a:xfrm>
              <a:off x="4026507" y="3317150"/>
              <a:ext cx="307101" cy="0"/>
            </a:xfrm>
            <a:prstGeom prst="straightConnector1">
              <a:avLst/>
            </a:prstGeom>
            <a:ln>
              <a:solidFill>
                <a:srgbClr val="003399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Прямая со стрелкой 133">
              <a:extLst>
                <a:ext uri="{FF2B5EF4-FFF2-40B4-BE49-F238E27FC236}">
                  <a16:creationId xmlns:a16="http://schemas.microsoft.com/office/drawing/2014/main" id="{9BF6307D-3EBA-4A27-A16B-DA9355535BB5}"/>
                </a:ext>
              </a:extLst>
            </p:cNvPr>
            <p:cNvCxnSpPr>
              <a:cxnSpLocks/>
            </p:cNvCxnSpPr>
            <p:nvPr/>
          </p:nvCxnSpPr>
          <p:spPr>
            <a:xfrm>
              <a:off x="4040049" y="3739553"/>
              <a:ext cx="307101" cy="0"/>
            </a:xfrm>
            <a:prstGeom prst="straightConnector1">
              <a:avLst/>
            </a:prstGeom>
            <a:ln>
              <a:solidFill>
                <a:srgbClr val="003399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Прямая со стрелкой 134">
              <a:extLst>
                <a:ext uri="{FF2B5EF4-FFF2-40B4-BE49-F238E27FC236}">
                  <a16:creationId xmlns:a16="http://schemas.microsoft.com/office/drawing/2014/main" id="{DAF94091-C73A-44CB-887F-F93C2EC26B16}"/>
                </a:ext>
              </a:extLst>
            </p:cNvPr>
            <p:cNvCxnSpPr>
              <a:cxnSpLocks/>
            </p:cNvCxnSpPr>
            <p:nvPr/>
          </p:nvCxnSpPr>
          <p:spPr>
            <a:xfrm>
              <a:off x="4015011" y="4103682"/>
              <a:ext cx="307101" cy="0"/>
            </a:xfrm>
            <a:prstGeom prst="straightConnector1">
              <a:avLst/>
            </a:prstGeom>
            <a:ln>
              <a:solidFill>
                <a:srgbClr val="003399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Прямая со стрелкой 135">
              <a:extLst>
                <a:ext uri="{FF2B5EF4-FFF2-40B4-BE49-F238E27FC236}">
                  <a16:creationId xmlns:a16="http://schemas.microsoft.com/office/drawing/2014/main" id="{5D80FBBB-0336-49AF-8D3B-CE381C00124C}"/>
                </a:ext>
              </a:extLst>
            </p:cNvPr>
            <p:cNvCxnSpPr>
              <a:cxnSpLocks/>
            </p:cNvCxnSpPr>
            <p:nvPr/>
          </p:nvCxnSpPr>
          <p:spPr>
            <a:xfrm>
              <a:off x="4026507" y="4851856"/>
              <a:ext cx="307101" cy="0"/>
            </a:xfrm>
            <a:prstGeom prst="straightConnector1">
              <a:avLst/>
            </a:prstGeom>
            <a:ln>
              <a:solidFill>
                <a:srgbClr val="003399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Прямая со стрелкой 136">
              <a:extLst>
                <a:ext uri="{FF2B5EF4-FFF2-40B4-BE49-F238E27FC236}">
                  <a16:creationId xmlns:a16="http://schemas.microsoft.com/office/drawing/2014/main" id="{76AB27E4-A19A-4EBC-B6B2-93ED35970451}"/>
                </a:ext>
              </a:extLst>
            </p:cNvPr>
            <p:cNvCxnSpPr>
              <a:cxnSpLocks/>
            </p:cNvCxnSpPr>
            <p:nvPr/>
          </p:nvCxnSpPr>
          <p:spPr>
            <a:xfrm>
              <a:off x="4027553" y="5293260"/>
              <a:ext cx="307101" cy="0"/>
            </a:xfrm>
            <a:prstGeom prst="straightConnector1">
              <a:avLst/>
            </a:prstGeom>
            <a:ln>
              <a:solidFill>
                <a:srgbClr val="003399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Прямая со стрелкой 137">
              <a:extLst>
                <a:ext uri="{FF2B5EF4-FFF2-40B4-BE49-F238E27FC236}">
                  <a16:creationId xmlns:a16="http://schemas.microsoft.com/office/drawing/2014/main" id="{DBD9EF9A-CCCC-445B-9943-D3C09DAD8B66}"/>
                </a:ext>
              </a:extLst>
            </p:cNvPr>
            <p:cNvCxnSpPr>
              <a:cxnSpLocks/>
            </p:cNvCxnSpPr>
            <p:nvPr/>
          </p:nvCxnSpPr>
          <p:spPr>
            <a:xfrm>
              <a:off x="4047185" y="5711431"/>
              <a:ext cx="307101" cy="0"/>
            </a:xfrm>
            <a:prstGeom prst="straightConnector1">
              <a:avLst/>
            </a:prstGeom>
            <a:ln>
              <a:solidFill>
                <a:srgbClr val="003399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Прямая со стрелкой 138">
              <a:extLst>
                <a:ext uri="{FF2B5EF4-FFF2-40B4-BE49-F238E27FC236}">
                  <a16:creationId xmlns:a16="http://schemas.microsoft.com/office/drawing/2014/main" id="{F6A8209E-F78C-496C-9C2F-11F3A61AD1F6}"/>
                </a:ext>
              </a:extLst>
            </p:cNvPr>
            <p:cNvCxnSpPr>
              <a:cxnSpLocks/>
            </p:cNvCxnSpPr>
            <p:nvPr/>
          </p:nvCxnSpPr>
          <p:spPr>
            <a:xfrm>
              <a:off x="4006589" y="5966280"/>
              <a:ext cx="307101" cy="0"/>
            </a:xfrm>
            <a:prstGeom prst="straightConnector1">
              <a:avLst/>
            </a:prstGeom>
            <a:ln>
              <a:solidFill>
                <a:srgbClr val="003399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Прямая со стрелкой 139">
              <a:extLst>
                <a:ext uri="{FF2B5EF4-FFF2-40B4-BE49-F238E27FC236}">
                  <a16:creationId xmlns:a16="http://schemas.microsoft.com/office/drawing/2014/main" id="{C66B4BFC-2DF7-49EB-870C-2F9D2A6A3D2B}"/>
                </a:ext>
              </a:extLst>
            </p:cNvPr>
            <p:cNvCxnSpPr>
              <a:cxnSpLocks/>
            </p:cNvCxnSpPr>
            <p:nvPr/>
          </p:nvCxnSpPr>
          <p:spPr>
            <a:xfrm>
              <a:off x="3692215" y="4567446"/>
              <a:ext cx="307101" cy="0"/>
            </a:xfrm>
            <a:prstGeom prst="straightConnector1">
              <a:avLst/>
            </a:prstGeom>
            <a:ln>
              <a:solidFill>
                <a:srgbClr val="003399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2" name="Прямая со стрелкой 141">
            <a:extLst>
              <a:ext uri="{FF2B5EF4-FFF2-40B4-BE49-F238E27FC236}">
                <a16:creationId xmlns:a16="http://schemas.microsoft.com/office/drawing/2014/main" id="{8BDB9F71-D1AD-4A59-820C-0DD76C0A83FD}"/>
              </a:ext>
            </a:extLst>
          </p:cNvPr>
          <p:cNvCxnSpPr>
            <a:cxnSpLocks/>
          </p:cNvCxnSpPr>
          <p:nvPr/>
        </p:nvCxnSpPr>
        <p:spPr>
          <a:xfrm>
            <a:off x="3969872" y="6791816"/>
            <a:ext cx="330798" cy="0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4" name="Прямая со стрелкой 143">
            <a:extLst>
              <a:ext uri="{FF2B5EF4-FFF2-40B4-BE49-F238E27FC236}">
                <a16:creationId xmlns:a16="http://schemas.microsoft.com/office/drawing/2014/main" id="{2D882ED6-C2D3-4306-8E1C-A8D5427C8024}"/>
              </a:ext>
            </a:extLst>
          </p:cNvPr>
          <p:cNvCxnSpPr>
            <a:cxnSpLocks/>
          </p:cNvCxnSpPr>
          <p:nvPr/>
        </p:nvCxnSpPr>
        <p:spPr>
          <a:xfrm>
            <a:off x="2451100" y="2786623"/>
            <a:ext cx="0" cy="1507105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7" name="Прямая со стрелкой 146">
            <a:extLst>
              <a:ext uri="{FF2B5EF4-FFF2-40B4-BE49-F238E27FC236}">
                <a16:creationId xmlns:a16="http://schemas.microsoft.com/office/drawing/2014/main" id="{DAFEEE00-97CA-4015-8E31-417792FCE3B3}"/>
              </a:ext>
            </a:extLst>
          </p:cNvPr>
          <p:cNvCxnSpPr>
            <a:cxnSpLocks/>
          </p:cNvCxnSpPr>
          <p:nvPr/>
        </p:nvCxnSpPr>
        <p:spPr>
          <a:xfrm>
            <a:off x="2451100" y="4916362"/>
            <a:ext cx="0" cy="1507105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8" name="Прямая со стрелкой 147">
            <a:extLst>
              <a:ext uri="{FF2B5EF4-FFF2-40B4-BE49-F238E27FC236}">
                <a16:creationId xmlns:a16="http://schemas.microsoft.com/office/drawing/2014/main" id="{98D4DB97-52AD-4862-BDFA-60D74FDA5F1F}"/>
              </a:ext>
            </a:extLst>
          </p:cNvPr>
          <p:cNvCxnSpPr>
            <a:cxnSpLocks/>
          </p:cNvCxnSpPr>
          <p:nvPr/>
        </p:nvCxnSpPr>
        <p:spPr>
          <a:xfrm>
            <a:off x="2451100" y="1840139"/>
            <a:ext cx="10907" cy="326072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927100" y="428693"/>
            <a:ext cx="3672840" cy="26994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650" spc="-50" dirty="0" err="1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Ключевые</a:t>
            </a:r>
            <a:r>
              <a:rPr sz="1650" spc="-45" dirty="0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lang="ru-RU" sz="1650" spc="-45" dirty="0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этапы реализации</a:t>
            </a:r>
            <a:r>
              <a:rPr sz="1650" spc="-40" dirty="0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sz="1650" spc="-25" dirty="0">
                <a:solidFill>
                  <a:srgbClr val="1464AF"/>
                </a:solidFill>
                <a:latin typeface="Trebuchet MS" panose="020B0603020202020204" pitchFamily="34" charset="0"/>
                <a:cs typeface="Trebuchet MS"/>
              </a:rPr>
              <a:t>проекта</a:t>
            </a:r>
            <a:endParaRPr sz="1650" dirty="0">
              <a:latin typeface="Trebuchet MS" panose="020B0603020202020204" pitchFamily="34" charset="0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8200" y="826411"/>
            <a:ext cx="9632699" cy="319959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42545" rIns="0" bIns="0" rtlCol="0">
            <a:spAutoFit/>
          </a:bodyPr>
          <a:lstStyle/>
          <a:p>
            <a:pPr marL="840105" algn="ctr">
              <a:lnSpc>
                <a:spcPct val="100000"/>
              </a:lnSpc>
              <a:spcBef>
                <a:spcPts val="335"/>
              </a:spcBef>
            </a:pPr>
            <a:r>
              <a:rPr lang="ru-RU" sz="1800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2022 г. </a:t>
            </a:r>
            <a:r>
              <a:rPr lang="ru-RU" sz="1800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Этап организационно-содержательный</a:t>
            </a:r>
            <a:endParaRPr sz="1000" dirty="0">
              <a:solidFill>
                <a:schemeClr val="bg1"/>
              </a:solidFill>
              <a:latin typeface="Trebuchet MS" panose="020B0603020202020204" pitchFamily="34" charset="0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27527" y="1307193"/>
            <a:ext cx="3042773" cy="1023257"/>
          </a:xfrm>
          <a:custGeom>
            <a:avLst/>
            <a:gdLst/>
            <a:ahLst/>
            <a:cxnLst/>
            <a:rect l="l" t="t" r="r" b="b"/>
            <a:pathLst>
              <a:path w="1994535" h="640080">
                <a:moveTo>
                  <a:pt x="1994192" y="639470"/>
                </a:moveTo>
                <a:lnTo>
                  <a:pt x="0" y="639470"/>
                </a:lnTo>
                <a:lnTo>
                  <a:pt x="0" y="0"/>
                </a:lnTo>
                <a:lnTo>
                  <a:pt x="1994192" y="0"/>
                </a:lnTo>
                <a:lnTo>
                  <a:pt x="1994192" y="63947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pPr marL="87313" algn="just"/>
            <a:r>
              <a:rPr lang="ru-RU" sz="1600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Определение цели, задач, планируемых результатов, направлений деятельности, </a:t>
            </a:r>
            <a:r>
              <a:rPr lang="ru-RU" sz="1600" dirty="0" smtClean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 </a:t>
            </a:r>
            <a:r>
              <a:rPr lang="ru-RU" sz="1600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методов </a:t>
            </a:r>
            <a:r>
              <a:rPr lang="ru-RU" sz="1600" dirty="0" smtClean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endParaRPr lang="ru-RU" sz="1600" dirty="0">
              <a:solidFill>
                <a:srgbClr val="000000"/>
              </a:solidFill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176026"/>
              </p:ext>
            </p:extLst>
          </p:nvPr>
        </p:nvGraphicFramePr>
        <p:xfrm>
          <a:off x="3670300" y="1263651"/>
          <a:ext cx="4190999" cy="1066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7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8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7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87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97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87313" indent="0" algn="just"/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87313" indent="0" algn="ctr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Заседания </a:t>
                      </a:r>
                      <a:endParaRPr lang="ru-RU" sz="16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87313" indent="0"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проектной группы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14604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Экспертиза основных подходов к разработке модели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10922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0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4604" marB="0">
                    <a:lnL w="12700">
                      <a:solidFill>
                        <a:srgbClr val="AAE3F9"/>
                      </a:solidFill>
                      <a:prstDash val="solid"/>
                    </a:lnL>
                    <a:lnR w="12700">
                      <a:solidFill>
                        <a:srgbClr val="AAE3F9"/>
                      </a:solidFill>
                      <a:prstDash val="solid"/>
                    </a:lnR>
                    <a:lnT w="12700">
                      <a:solidFill>
                        <a:srgbClr val="AAE3F9"/>
                      </a:solidFill>
                      <a:prstDash val="solid"/>
                    </a:lnT>
                    <a:lnB w="12700">
                      <a:solidFill>
                        <a:srgbClr val="AAE3F9"/>
                      </a:solidFill>
                      <a:prstDash val="solid"/>
                    </a:lnB>
                    <a:solidFill>
                      <a:srgbClr val="EFF5F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9220" marB="0">
                    <a:lnL w="12700">
                      <a:solidFill>
                        <a:srgbClr val="AAE3F9"/>
                      </a:solidFill>
                      <a:prstDash val="solid"/>
                    </a:lnL>
                    <a:lnR w="12700">
                      <a:solidFill>
                        <a:srgbClr val="AAE3F9"/>
                      </a:solidFill>
                      <a:prstDash val="solid"/>
                    </a:lnR>
                    <a:lnT w="12700">
                      <a:solidFill>
                        <a:srgbClr val="AAE3F9"/>
                      </a:solidFill>
                      <a:prstDash val="solid"/>
                    </a:lnT>
                    <a:lnB w="12700">
                      <a:solidFill>
                        <a:srgbClr val="AAE3F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8" name="object 68"/>
          <p:cNvSpPr/>
          <p:nvPr/>
        </p:nvSpPr>
        <p:spPr>
          <a:xfrm>
            <a:off x="111620" y="248742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17764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Trebuchet MS" panose="020B0603020202020204" pitchFamily="34" charset="0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10402785" y="248742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69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Trebuchet MS" panose="020B0603020202020204" pitchFamily="34" charset="0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111620" y="7299223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17764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Trebuchet MS" panose="020B0603020202020204" pitchFamily="34" charset="0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10402785" y="7299223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69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Trebuchet MS" panose="020B0603020202020204" pitchFamily="34" charset="0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360362" y="0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17764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Trebuchet MS" panose="020B0603020202020204" pitchFamily="34" charset="0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360362" y="7370267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Trebuchet MS" panose="020B0603020202020204" pitchFamily="34" charset="0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10331742" y="0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17764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Trebuchet MS" panose="020B0603020202020204" pitchFamily="34" charset="0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10331742" y="7370267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Trebuchet MS" panose="020B0603020202020204" pitchFamily="34" charset="0"/>
            </a:endParaRPr>
          </a:p>
        </p:txBody>
      </p:sp>
      <p:sp>
        <p:nvSpPr>
          <p:cNvPr id="76" name="object 12">
            <a:extLst>
              <a:ext uri="{FF2B5EF4-FFF2-40B4-BE49-F238E27FC236}">
                <a16:creationId xmlns:a16="http://schemas.microsoft.com/office/drawing/2014/main" id="{22BD2077-C0E0-48E6-A5D2-DEDA3F2ADC66}"/>
              </a:ext>
            </a:extLst>
          </p:cNvPr>
          <p:cNvSpPr/>
          <p:nvPr/>
        </p:nvSpPr>
        <p:spPr>
          <a:xfrm>
            <a:off x="7970753" y="1270909"/>
            <a:ext cx="2330143" cy="1059542"/>
          </a:xfrm>
          <a:custGeom>
            <a:avLst/>
            <a:gdLst/>
            <a:ahLst/>
            <a:cxnLst/>
            <a:rect l="l" t="t" r="r" b="b"/>
            <a:pathLst>
              <a:path w="1994535" h="640080">
                <a:moveTo>
                  <a:pt x="1994192" y="639470"/>
                </a:moveTo>
                <a:lnTo>
                  <a:pt x="0" y="639470"/>
                </a:lnTo>
                <a:lnTo>
                  <a:pt x="0" y="0"/>
                </a:lnTo>
                <a:lnTo>
                  <a:pt x="1994192" y="0"/>
                </a:lnTo>
                <a:lnTo>
                  <a:pt x="1994192" y="63947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pPr marL="87313"/>
            <a:endParaRPr lang="ru-RU" sz="1100" dirty="0">
              <a:solidFill>
                <a:srgbClr val="000000"/>
              </a:solidFill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7313" algn="just"/>
            <a:r>
              <a:rPr lang="ru-RU" sz="1600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Разработка необходимых локальных </a:t>
            </a:r>
            <a:r>
              <a:rPr lang="ru-RU" sz="1600" dirty="0" smtClean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актов</a:t>
            </a:r>
            <a:endParaRPr lang="ru-RU" sz="1600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7" name="object 10">
            <a:extLst>
              <a:ext uri="{FF2B5EF4-FFF2-40B4-BE49-F238E27FC236}">
                <a16:creationId xmlns:a16="http://schemas.microsoft.com/office/drawing/2014/main" id="{2E1E4555-1AD1-4B45-8F12-CAC713811106}"/>
              </a:ext>
            </a:extLst>
          </p:cNvPr>
          <p:cNvSpPr txBox="1"/>
          <p:nvPr/>
        </p:nvSpPr>
        <p:spPr>
          <a:xfrm>
            <a:off x="627527" y="2399550"/>
            <a:ext cx="9703742" cy="319959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42545" rIns="0" bIns="0" rtlCol="0">
            <a:spAutoFit/>
          </a:bodyPr>
          <a:lstStyle/>
          <a:p>
            <a:pPr marL="840105" algn="ctr">
              <a:lnSpc>
                <a:spcPct val="100000"/>
              </a:lnSpc>
              <a:spcBef>
                <a:spcPts val="335"/>
              </a:spcBef>
            </a:pPr>
            <a:r>
              <a:rPr lang="ru-RU" sz="1800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2022 - 2023 г. (</a:t>
            </a:r>
            <a:r>
              <a:rPr lang="ru-RU" sz="1800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Этап внедренческий</a:t>
            </a:r>
            <a:r>
              <a:rPr lang="ru-RU" sz="1800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)</a:t>
            </a:r>
            <a:endParaRPr sz="1000" dirty="0">
              <a:solidFill>
                <a:schemeClr val="bg1"/>
              </a:solidFill>
              <a:latin typeface="Trebuchet MS" panose="020B0603020202020204" pitchFamily="34" charset="0"/>
              <a:cs typeface="Trebuchet MS"/>
            </a:endParaRPr>
          </a:p>
        </p:txBody>
      </p:sp>
      <p:sp>
        <p:nvSpPr>
          <p:cNvPr id="78" name="object 12">
            <a:extLst>
              <a:ext uri="{FF2B5EF4-FFF2-40B4-BE49-F238E27FC236}">
                <a16:creationId xmlns:a16="http://schemas.microsoft.com/office/drawing/2014/main" id="{7ED80D65-599B-4B5A-8877-AD0DE87D896D}"/>
              </a:ext>
            </a:extLst>
          </p:cNvPr>
          <p:cNvSpPr/>
          <p:nvPr/>
        </p:nvSpPr>
        <p:spPr>
          <a:xfrm>
            <a:off x="627527" y="2876847"/>
            <a:ext cx="2128373" cy="1523364"/>
          </a:xfrm>
          <a:custGeom>
            <a:avLst/>
            <a:gdLst/>
            <a:ahLst/>
            <a:cxnLst/>
            <a:rect l="l" t="t" r="r" b="b"/>
            <a:pathLst>
              <a:path w="1994535" h="640080">
                <a:moveTo>
                  <a:pt x="1994192" y="639470"/>
                </a:moveTo>
                <a:lnTo>
                  <a:pt x="0" y="639470"/>
                </a:lnTo>
                <a:lnTo>
                  <a:pt x="0" y="0"/>
                </a:lnTo>
                <a:lnTo>
                  <a:pt x="1994192" y="0"/>
                </a:lnTo>
                <a:lnTo>
                  <a:pt x="1994192" y="63947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pPr marL="92075" algn="just">
              <a:tabLst>
                <a:tab pos="2147888" algn="l"/>
              </a:tabLst>
            </a:pPr>
            <a:r>
              <a:rPr lang="ru-RU" sz="1600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 приемной </a:t>
            </a:r>
            <a:r>
              <a:rPr lang="ru-RU" sz="1600" dirty="0" smtClean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компании, </a:t>
            </a:r>
            <a:r>
              <a:rPr lang="ru-RU" sz="1600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1600" dirty="0" smtClean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профессиональной диагностики</a:t>
            </a:r>
            <a:endParaRPr lang="ru-RU" sz="1600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9" name="object 24">
            <a:extLst>
              <a:ext uri="{FF2B5EF4-FFF2-40B4-BE49-F238E27FC236}">
                <a16:creationId xmlns:a16="http://schemas.microsoft.com/office/drawing/2014/main" id="{3F29F2B3-46D1-4BCC-B182-51C15BF5C3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72956"/>
              </p:ext>
            </p:extLst>
          </p:nvPr>
        </p:nvGraphicFramePr>
        <p:xfrm>
          <a:off x="2755900" y="2876847"/>
          <a:ext cx="7576272" cy="149755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7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7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3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674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577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87313" indent="0" algn="just"/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Апробация программ онлайн-курсов в цифровой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образовательной среде вуза, реализация системы практико-ориентированных мероприятий с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обучающимися</a:t>
                      </a:r>
                      <a:endParaRPr sz="1600" dirty="0">
                        <a:latin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4604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 dirty="0">
                        <a:latin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87313" indent="0"/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Организация мониторинга через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Times New Roman" panose="02020603050405020304" pitchFamily="18" charset="0"/>
                        </a:rPr>
                        <a:t>цифровые ресурсы вуза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Times New Roman" panose="02020603050405020304" pitchFamily="18" charset="0"/>
                        </a:rPr>
                        <a:t>составление индивидуальных образовательных маршрутов для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обучающихся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10922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9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4604" marB="0">
                    <a:lnL w="12700">
                      <a:solidFill>
                        <a:srgbClr val="AAE3F9"/>
                      </a:solidFill>
                      <a:prstDash val="solid"/>
                    </a:lnL>
                    <a:lnR w="12700">
                      <a:solidFill>
                        <a:srgbClr val="AAE3F9"/>
                      </a:solidFill>
                      <a:prstDash val="solid"/>
                    </a:lnR>
                    <a:lnT w="12700">
                      <a:solidFill>
                        <a:srgbClr val="AAE3F9"/>
                      </a:solidFill>
                      <a:prstDash val="solid"/>
                    </a:lnT>
                    <a:lnB w="12700">
                      <a:solidFill>
                        <a:srgbClr val="AAE3F9"/>
                      </a:solidFill>
                      <a:prstDash val="solid"/>
                    </a:lnB>
                    <a:solidFill>
                      <a:srgbClr val="EFF5F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9220" marB="0">
                    <a:lnL w="12700">
                      <a:solidFill>
                        <a:srgbClr val="AAE3F9"/>
                      </a:solidFill>
                      <a:prstDash val="solid"/>
                    </a:lnL>
                    <a:lnR w="12700">
                      <a:solidFill>
                        <a:srgbClr val="AAE3F9"/>
                      </a:solidFill>
                      <a:prstDash val="solid"/>
                    </a:lnR>
                    <a:lnT w="12700">
                      <a:solidFill>
                        <a:srgbClr val="AAE3F9"/>
                      </a:solidFill>
                      <a:prstDash val="solid"/>
                    </a:lnT>
                    <a:lnB w="12700">
                      <a:solidFill>
                        <a:srgbClr val="AAE3F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3" name="object 10">
            <a:extLst>
              <a:ext uri="{FF2B5EF4-FFF2-40B4-BE49-F238E27FC236}">
                <a16:creationId xmlns:a16="http://schemas.microsoft.com/office/drawing/2014/main" id="{93880F92-7FCE-4471-8F2C-0AE4B24217C4}"/>
              </a:ext>
            </a:extLst>
          </p:cNvPr>
          <p:cNvSpPr txBox="1"/>
          <p:nvPr/>
        </p:nvSpPr>
        <p:spPr>
          <a:xfrm>
            <a:off x="628001" y="4540431"/>
            <a:ext cx="9703742" cy="319959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42545" rIns="0" bIns="0" rtlCol="0">
            <a:spAutoFit/>
          </a:bodyPr>
          <a:lstStyle/>
          <a:p>
            <a:pPr marL="840105" algn="ctr">
              <a:lnSpc>
                <a:spcPct val="100000"/>
              </a:lnSpc>
              <a:spcBef>
                <a:spcPts val="335"/>
              </a:spcBef>
            </a:pPr>
            <a:r>
              <a:rPr lang="ru-RU" sz="1800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2023 - 2024 г. (</a:t>
            </a:r>
            <a:r>
              <a:rPr lang="ru-RU" sz="1800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Этап оценочно-результативный</a:t>
            </a:r>
            <a:r>
              <a:rPr lang="ru-RU" sz="1800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)</a:t>
            </a:r>
            <a:endParaRPr sz="1000" dirty="0">
              <a:solidFill>
                <a:schemeClr val="bg1"/>
              </a:solidFill>
              <a:latin typeface="Trebuchet MS" panose="020B0603020202020204" pitchFamily="34" charset="0"/>
              <a:cs typeface="Trebuchet MS"/>
            </a:endParaRPr>
          </a:p>
        </p:txBody>
      </p:sp>
      <p:graphicFrame>
        <p:nvGraphicFramePr>
          <p:cNvPr id="85" name="object 24">
            <a:extLst>
              <a:ext uri="{FF2B5EF4-FFF2-40B4-BE49-F238E27FC236}">
                <a16:creationId xmlns:a16="http://schemas.microsoft.com/office/drawing/2014/main" id="{77428DE2-383C-4BDB-9CCF-C6A18A38D9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6197686"/>
              </p:ext>
            </p:extLst>
          </p:nvPr>
        </p:nvGraphicFramePr>
        <p:xfrm>
          <a:off x="546100" y="5029496"/>
          <a:ext cx="6858001" cy="17005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97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5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197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58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87313" indent="0" algn="just"/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Times New Roman" panose="02020603050405020304" pitchFamily="18" charset="0"/>
                        </a:rPr>
                        <a:t>Разработка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исследовательских проектов, участие в проекте «Волонтеры просвещения»,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педагогическая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практика обучающихся на базе площадок организаций-партнеров и др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sz="1600" dirty="0">
                        <a:latin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4604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92075" indent="0"/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Оценка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Times New Roman" panose="02020603050405020304" pitchFamily="18" charset="0"/>
                        </a:rPr>
                        <a:t> эффективности реализации модели,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Times New Roman" panose="02020603050405020304" pitchFamily="18" charset="0"/>
                        </a:rPr>
                        <a:t> результативности полученных результатов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10922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47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4604" marB="0">
                    <a:lnL w="12700">
                      <a:solidFill>
                        <a:srgbClr val="AAE3F9"/>
                      </a:solidFill>
                      <a:prstDash val="solid"/>
                    </a:lnL>
                    <a:lnR w="12700">
                      <a:solidFill>
                        <a:srgbClr val="AAE3F9"/>
                      </a:solidFill>
                      <a:prstDash val="solid"/>
                    </a:lnR>
                    <a:lnT w="12700">
                      <a:solidFill>
                        <a:srgbClr val="AAE3F9"/>
                      </a:solidFill>
                      <a:prstDash val="solid"/>
                    </a:lnT>
                    <a:lnB w="12700">
                      <a:solidFill>
                        <a:srgbClr val="AAE3F9"/>
                      </a:solidFill>
                      <a:prstDash val="solid"/>
                    </a:lnB>
                    <a:solidFill>
                      <a:srgbClr val="EFF5F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9220" marB="0">
                    <a:lnL w="12700">
                      <a:solidFill>
                        <a:srgbClr val="AAE3F9"/>
                      </a:solidFill>
                      <a:prstDash val="solid"/>
                    </a:lnL>
                    <a:lnR w="12700">
                      <a:solidFill>
                        <a:srgbClr val="AAE3F9"/>
                      </a:solidFill>
                      <a:prstDash val="solid"/>
                    </a:lnR>
                    <a:lnT w="12700">
                      <a:solidFill>
                        <a:srgbClr val="AAE3F9"/>
                      </a:solidFill>
                      <a:prstDash val="solid"/>
                    </a:lnT>
                    <a:lnB w="12700">
                      <a:solidFill>
                        <a:srgbClr val="AAE3F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7" name="object 12">
            <a:extLst>
              <a:ext uri="{FF2B5EF4-FFF2-40B4-BE49-F238E27FC236}">
                <a16:creationId xmlns:a16="http://schemas.microsoft.com/office/drawing/2014/main" id="{87E2714E-CA7A-4E05-8C52-F89EE8E6B6A7}"/>
              </a:ext>
            </a:extLst>
          </p:cNvPr>
          <p:cNvSpPr/>
          <p:nvPr/>
        </p:nvSpPr>
        <p:spPr>
          <a:xfrm>
            <a:off x="7556500" y="5029496"/>
            <a:ext cx="2774769" cy="1700593"/>
          </a:xfrm>
          <a:custGeom>
            <a:avLst/>
            <a:gdLst/>
            <a:ahLst/>
            <a:cxnLst/>
            <a:rect l="l" t="t" r="r" b="b"/>
            <a:pathLst>
              <a:path w="1994535" h="640080">
                <a:moveTo>
                  <a:pt x="1994192" y="639470"/>
                </a:moveTo>
                <a:lnTo>
                  <a:pt x="0" y="639470"/>
                </a:lnTo>
                <a:lnTo>
                  <a:pt x="0" y="0"/>
                </a:lnTo>
                <a:lnTo>
                  <a:pt x="1994192" y="0"/>
                </a:lnTo>
                <a:lnTo>
                  <a:pt x="1994192" y="63947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pPr marL="92075" algn="just"/>
            <a:r>
              <a:rPr lang="ru-RU" sz="1600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Обобщение материалов организации деятельности </a:t>
            </a:r>
            <a:r>
              <a:rPr lang="ru-RU" sz="1600" dirty="0" err="1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педкласса</a:t>
            </a:r>
            <a:r>
              <a:rPr lang="ru-RU" sz="1600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Тиражирование </a:t>
            </a:r>
            <a:r>
              <a:rPr lang="ru-RU" sz="1600" dirty="0" smtClean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материалов</a:t>
            </a:r>
            <a:endParaRPr lang="ru-RU" sz="1600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BA2B2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510</TotalTime>
  <Words>571</Words>
  <Application>Microsoft Office PowerPoint</Application>
  <PresentationFormat>Произвольный</PresentationFormat>
  <Paragraphs>66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Trebuchet MS</vt:lpstr>
      <vt:lpstr>Arial Narrow</vt:lpstr>
      <vt:lpstr>Arial</vt:lpstr>
      <vt:lpstr>Times New Roman</vt:lpstr>
      <vt:lpstr>Calibri</vt:lpstr>
      <vt:lpstr>Office Theme</vt:lpstr>
      <vt:lpstr>ВИРТУАЛЬНЫЙ ПЕДАГОГИЧЕСКИЙ КЛАСС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Партнеры проекта Виртуальный педагогический класс»</vt:lpstr>
      <vt:lpstr>Презентация PowerPoint</vt:lpstr>
      <vt:lpstr>Презентация PowerPoint</vt:lpstr>
      <vt:lpstr>ВИРТУАЛЬНЫЙ ПЕДАГОГИЧЕСКИЙ КЛАСС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КНИГА УЧАСТНИКА РЕАЛИЗАЦИИ НАЦИОНАЛЬНЫХ ПРОЕКТОВ</dc:title>
  <dc:creator>Ольга Ольга</dc:creator>
  <cp:lastModifiedBy>96-05-14</cp:lastModifiedBy>
  <cp:revision>21</cp:revision>
  <dcterms:created xsi:type="dcterms:W3CDTF">2022-02-09T19:38:56Z</dcterms:created>
  <dcterms:modified xsi:type="dcterms:W3CDTF">2022-02-21T17:06:57Z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2022-02-19T00:00:00Z</vt:filetime>
  </property>
  <property fmtid="{D5CDD505-2E9C-101B-9397-08002B2CF9AE}" pid="3" name="LastSaved">
    <vt:filetime>2022-02-19T00:00:00Z</vt:filetime>
  </property>
</Properties>
</file>